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</p:sldIdLst>
  <p:sldSz cy="6858000" cx="9144000"/>
  <p:notesSz cx="9144000" cy="6858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  <p:ext uri="GoogleSlidesCustomDataVersion2">
      <go:slidesCustomData xmlns:go="http://customooxmlschemas.google.com/" r:id="rId57" roundtripDataSignature="AMtx7mhBeJL+4TRXoeAKbKN9M214H3tUH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customschemas.google.com/relationships/presentationmetadata" Target="metadata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6a58c85572_0_6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36a58c85572_0_67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a58c852fe_0_1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6a58c852fe_0_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1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1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6a58c85572_0_4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6a58c85572_0_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1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3677a4e54a6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3677a4e54a6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36a58c85572_0_29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36a58c85572_0_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6a58c85572_0_1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36a58c85572_0_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36a58c85572_0_35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36a58c85572_0_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1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1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1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1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1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1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1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1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1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1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2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2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2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2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2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2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2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2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2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2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2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2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2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3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3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32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2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33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33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34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p34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3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3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3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3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3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38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9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1" name="Google Shape;801;p39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40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5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41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1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369933678e0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5" name="Google Shape;835;g369933678e0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6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6a58c852fe_0_0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6a58c852fe_0_0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6a58c85572_0_58:notes"/>
          <p:cNvSpPr/>
          <p:nvPr>
            <p:ph idx="2" type="sldImg"/>
          </p:nvPr>
        </p:nvSpPr>
        <p:spPr>
          <a:xfrm>
            <a:off x="1524300" y="514350"/>
            <a:ext cx="60963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6a58c85572_0_58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:notes"/>
          <p:cNvSpPr txBox="1"/>
          <p:nvPr>
            <p:ph idx="1" type="body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7:notes"/>
          <p:cNvSpPr/>
          <p:nvPr>
            <p:ph idx="2" type="sldImg"/>
          </p:nvPr>
        </p:nvSpPr>
        <p:spPr>
          <a:xfrm>
            <a:off x="1524300" y="514350"/>
            <a:ext cx="60963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5" Type="http://schemas.openxmlformats.org/officeDocument/2006/relationships/image" Target="../media/image22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3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00AF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3"/>
          <p:cNvSpPr txBox="1"/>
          <p:nvPr>
            <p:ph idx="1" type="body"/>
          </p:nvPr>
        </p:nvSpPr>
        <p:spPr>
          <a:xfrm>
            <a:off x="210654" y="1316989"/>
            <a:ext cx="8605520" cy="39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3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3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3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>
  <p:cSld name="Blank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44"/>
          <p:cNvSpPr/>
          <p:nvPr/>
        </p:nvSpPr>
        <p:spPr>
          <a:xfrm>
            <a:off x="7721345" y="0"/>
            <a:ext cx="1194435" cy="694690"/>
          </a:xfrm>
          <a:custGeom>
            <a:rect b="b" l="l" r="r" t="t"/>
            <a:pathLst>
              <a:path extrusionOk="0" h="694690" w="1194434">
                <a:moveTo>
                  <a:pt x="1194053" y="0"/>
                </a:moveTo>
                <a:lnTo>
                  <a:pt x="0" y="0"/>
                </a:lnTo>
                <a:lnTo>
                  <a:pt x="0" y="694182"/>
                </a:lnTo>
                <a:lnTo>
                  <a:pt x="1194053" y="694182"/>
                </a:lnTo>
                <a:lnTo>
                  <a:pt x="1194053" y="0"/>
                </a:lnTo>
                <a:close/>
              </a:path>
            </a:pathLst>
          </a:custGeom>
          <a:solidFill>
            <a:srgbClr val="E61315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4"/>
          <p:cNvSpPr/>
          <p:nvPr/>
        </p:nvSpPr>
        <p:spPr>
          <a:xfrm>
            <a:off x="7875181" y="214743"/>
            <a:ext cx="878840" cy="252729"/>
          </a:xfrm>
          <a:custGeom>
            <a:rect b="b" l="l" r="r" t="t"/>
            <a:pathLst>
              <a:path extrusionOk="0" h="252729" w="878840">
                <a:moveTo>
                  <a:pt x="74841" y="223545"/>
                </a:moveTo>
                <a:lnTo>
                  <a:pt x="49250" y="204406"/>
                </a:lnTo>
                <a:lnTo>
                  <a:pt x="41148" y="201803"/>
                </a:lnTo>
                <a:lnTo>
                  <a:pt x="37592" y="198755"/>
                </a:lnTo>
                <a:lnTo>
                  <a:pt x="37592" y="185712"/>
                </a:lnTo>
                <a:lnTo>
                  <a:pt x="43421" y="181787"/>
                </a:lnTo>
                <a:lnTo>
                  <a:pt x="57353" y="181787"/>
                </a:lnTo>
                <a:lnTo>
                  <a:pt x="63182" y="183527"/>
                </a:lnTo>
                <a:lnTo>
                  <a:pt x="68694" y="187883"/>
                </a:lnTo>
                <a:lnTo>
                  <a:pt x="71793" y="181787"/>
                </a:lnTo>
                <a:lnTo>
                  <a:pt x="72898" y="179616"/>
                </a:lnTo>
                <a:lnTo>
                  <a:pt x="67398" y="175272"/>
                </a:lnTo>
                <a:lnTo>
                  <a:pt x="58966" y="172656"/>
                </a:lnTo>
                <a:lnTo>
                  <a:pt x="50876" y="172656"/>
                </a:lnTo>
                <a:lnTo>
                  <a:pt x="41541" y="174294"/>
                </a:lnTo>
                <a:lnTo>
                  <a:pt x="34264" y="178854"/>
                </a:lnTo>
                <a:lnTo>
                  <a:pt x="29552" y="185864"/>
                </a:lnTo>
                <a:lnTo>
                  <a:pt x="27863" y="194843"/>
                </a:lnTo>
                <a:lnTo>
                  <a:pt x="27863" y="203974"/>
                </a:lnTo>
                <a:lnTo>
                  <a:pt x="33705" y="211797"/>
                </a:lnTo>
                <a:lnTo>
                  <a:pt x="42773" y="214414"/>
                </a:lnTo>
                <a:lnTo>
                  <a:pt x="52171" y="217449"/>
                </a:lnTo>
                <a:lnTo>
                  <a:pt x="60909" y="220065"/>
                </a:lnTo>
                <a:lnTo>
                  <a:pt x="64477" y="223977"/>
                </a:lnTo>
                <a:lnTo>
                  <a:pt x="64477" y="234848"/>
                </a:lnTo>
                <a:lnTo>
                  <a:pt x="62865" y="237896"/>
                </a:lnTo>
                <a:lnTo>
                  <a:pt x="59613" y="240499"/>
                </a:lnTo>
                <a:lnTo>
                  <a:pt x="56705" y="242239"/>
                </a:lnTo>
                <a:lnTo>
                  <a:pt x="53784" y="243547"/>
                </a:lnTo>
                <a:lnTo>
                  <a:pt x="42125" y="243547"/>
                </a:lnTo>
                <a:lnTo>
                  <a:pt x="35966" y="241376"/>
                </a:lnTo>
                <a:lnTo>
                  <a:pt x="29159" y="237020"/>
                </a:lnTo>
                <a:lnTo>
                  <a:pt x="25603" y="245719"/>
                </a:lnTo>
                <a:lnTo>
                  <a:pt x="32397" y="250075"/>
                </a:lnTo>
                <a:lnTo>
                  <a:pt x="40500" y="252679"/>
                </a:lnTo>
                <a:lnTo>
                  <a:pt x="54762" y="252679"/>
                </a:lnTo>
                <a:lnTo>
                  <a:pt x="60261" y="251371"/>
                </a:lnTo>
                <a:lnTo>
                  <a:pt x="64477" y="248335"/>
                </a:lnTo>
                <a:lnTo>
                  <a:pt x="70954" y="243979"/>
                </a:lnTo>
                <a:lnTo>
                  <a:pt x="71183" y="243547"/>
                </a:lnTo>
                <a:lnTo>
                  <a:pt x="74841" y="236588"/>
                </a:lnTo>
                <a:lnTo>
                  <a:pt x="74841" y="223545"/>
                </a:lnTo>
                <a:close/>
              </a:path>
              <a:path extrusionOk="0" h="252729" w="878840">
                <a:moveTo>
                  <a:pt x="84239" y="0"/>
                </a:moveTo>
                <a:lnTo>
                  <a:pt x="0" y="0"/>
                </a:lnTo>
                <a:lnTo>
                  <a:pt x="0" y="25234"/>
                </a:lnTo>
                <a:lnTo>
                  <a:pt x="28841" y="25234"/>
                </a:lnTo>
                <a:lnTo>
                  <a:pt x="28841" y="134823"/>
                </a:lnTo>
                <a:lnTo>
                  <a:pt x="55079" y="134823"/>
                </a:lnTo>
                <a:lnTo>
                  <a:pt x="55079" y="25234"/>
                </a:lnTo>
                <a:lnTo>
                  <a:pt x="84239" y="25234"/>
                </a:lnTo>
                <a:lnTo>
                  <a:pt x="84239" y="0"/>
                </a:lnTo>
                <a:close/>
              </a:path>
              <a:path extrusionOk="0" h="252729" w="878840">
                <a:moveTo>
                  <a:pt x="160705" y="134823"/>
                </a:moveTo>
                <a:lnTo>
                  <a:pt x="160058" y="126123"/>
                </a:lnTo>
                <a:lnTo>
                  <a:pt x="159740" y="119608"/>
                </a:lnTo>
                <a:lnTo>
                  <a:pt x="159613" y="68287"/>
                </a:lnTo>
                <a:lnTo>
                  <a:pt x="158318" y="59156"/>
                </a:lnTo>
                <a:lnTo>
                  <a:pt x="135763" y="38277"/>
                </a:lnTo>
                <a:lnTo>
                  <a:pt x="131546" y="38277"/>
                </a:lnTo>
                <a:lnTo>
                  <a:pt x="127330" y="39141"/>
                </a:lnTo>
                <a:lnTo>
                  <a:pt x="120853" y="43497"/>
                </a:lnTo>
                <a:lnTo>
                  <a:pt x="117614" y="46545"/>
                </a:lnTo>
                <a:lnTo>
                  <a:pt x="115023" y="50888"/>
                </a:lnTo>
                <a:lnTo>
                  <a:pt x="115023" y="0"/>
                </a:lnTo>
                <a:lnTo>
                  <a:pt x="90398" y="0"/>
                </a:lnTo>
                <a:lnTo>
                  <a:pt x="90398" y="134823"/>
                </a:lnTo>
                <a:lnTo>
                  <a:pt x="115023" y="134823"/>
                </a:lnTo>
                <a:lnTo>
                  <a:pt x="115023" y="75247"/>
                </a:lnTo>
                <a:lnTo>
                  <a:pt x="114046" y="59156"/>
                </a:lnTo>
                <a:lnTo>
                  <a:pt x="133172" y="59156"/>
                </a:lnTo>
                <a:lnTo>
                  <a:pt x="134785" y="68287"/>
                </a:lnTo>
                <a:lnTo>
                  <a:pt x="134785" y="134823"/>
                </a:lnTo>
                <a:lnTo>
                  <a:pt x="160705" y="134823"/>
                </a:lnTo>
                <a:close/>
              </a:path>
              <a:path extrusionOk="0" h="252729" w="878840">
                <a:moveTo>
                  <a:pt x="176911" y="245287"/>
                </a:moveTo>
                <a:lnTo>
                  <a:pt x="175920" y="243547"/>
                </a:lnTo>
                <a:lnTo>
                  <a:pt x="172694" y="237896"/>
                </a:lnTo>
                <a:lnTo>
                  <a:pt x="168478" y="240944"/>
                </a:lnTo>
                <a:lnTo>
                  <a:pt x="163296" y="243547"/>
                </a:lnTo>
                <a:lnTo>
                  <a:pt x="151638" y="243547"/>
                </a:lnTo>
                <a:lnTo>
                  <a:pt x="144830" y="241808"/>
                </a:lnTo>
                <a:lnTo>
                  <a:pt x="136410" y="230505"/>
                </a:lnTo>
                <a:lnTo>
                  <a:pt x="133819" y="224409"/>
                </a:lnTo>
                <a:lnTo>
                  <a:pt x="133819" y="203974"/>
                </a:lnTo>
                <a:lnTo>
                  <a:pt x="136080" y="197015"/>
                </a:lnTo>
                <a:lnTo>
                  <a:pt x="139649" y="191363"/>
                </a:lnTo>
                <a:lnTo>
                  <a:pt x="144183" y="184835"/>
                </a:lnTo>
                <a:lnTo>
                  <a:pt x="150990" y="182232"/>
                </a:lnTo>
                <a:lnTo>
                  <a:pt x="162331" y="182232"/>
                </a:lnTo>
                <a:lnTo>
                  <a:pt x="166573" y="183857"/>
                </a:lnTo>
                <a:lnTo>
                  <a:pt x="166725" y="183857"/>
                </a:lnTo>
                <a:lnTo>
                  <a:pt x="170751" y="187007"/>
                </a:lnTo>
                <a:lnTo>
                  <a:pt x="173901" y="182232"/>
                </a:lnTo>
                <a:lnTo>
                  <a:pt x="175615" y="179616"/>
                </a:lnTo>
                <a:lnTo>
                  <a:pt x="171069" y="175704"/>
                </a:lnTo>
                <a:lnTo>
                  <a:pt x="163944" y="173101"/>
                </a:lnTo>
                <a:lnTo>
                  <a:pt x="157467" y="173101"/>
                </a:lnTo>
                <a:lnTo>
                  <a:pt x="126530" y="196583"/>
                </a:lnTo>
                <a:lnTo>
                  <a:pt x="123774" y="213537"/>
                </a:lnTo>
                <a:lnTo>
                  <a:pt x="126301" y="230047"/>
                </a:lnTo>
                <a:lnTo>
                  <a:pt x="133286" y="242189"/>
                </a:lnTo>
                <a:lnTo>
                  <a:pt x="143865" y="249682"/>
                </a:lnTo>
                <a:lnTo>
                  <a:pt x="157137" y="252247"/>
                </a:lnTo>
                <a:lnTo>
                  <a:pt x="164592" y="252247"/>
                </a:lnTo>
                <a:lnTo>
                  <a:pt x="172364" y="249199"/>
                </a:lnTo>
                <a:lnTo>
                  <a:pt x="176911" y="245287"/>
                </a:lnTo>
                <a:close/>
              </a:path>
              <a:path extrusionOk="0" h="252729" w="878840">
                <a:moveTo>
                  <a:pt x="236194" y="174396"/>
                </a:moveTo>
                <a:lnTo>
                  <a:pt x="227126" y="174396"/>
                </a:lnTo>
                <a:lnTo>
                  <a:pt x="227126" y="250939"/>
                </a:lnTo>
                <a:lnTo>
                  <a:pt x="236194" y="250939"/>
                </a:lnTo>
                <a:lnTo>
                  <a:pt x="236194" y="174396"/>
                </a:lnTo>
                <a:close/>
              </a:path>
              <a:path extrusionOk="0" h="252729" w="878840">
                <a:moveTo>
                  <a:pt x="236524" y="94373"/>
                </a:moveTo>
                <a:lnTo>
                  <a:pt x="235280" y="76542"/>
                </a:lnTo>
                <a:lnTo>
                  <a:pt x="234924" y="71297"/>
                </a:lnTo>
                <a:lnTo>
                  <a:pt x="229971" y="55676"/>
                </a:lnTo>
                <a:lnTo>
                  <a:pt x="229311" y="53606"/>
                </a:lnTo>
                <a:lnTo>
                  <a:pt x="218478" y="42265"/>
                </a:lnTo>
                <a:lnTo>
                  <a:pt x="212864" y="40970"/>
                </a:lnTo>
                <a:lnTo>
                  <a:pt x="212864" y="71297"/>
                </a:lnTo>
                <a:lnTo>
                  <a:pt x="212864" y="76542"/>
                </a:lnTo>
                <a:lnTo>
                  <a:pt x="189865" y="76542"/>
                </a:lnTo>
                <a:lnTo>
                  <a:pt x="190512" y="66548"/>
                </a:lnTo>
                <a:lnTo>
                  <a:pt x="190639" y="65798"/>
                </a:lnTo>
                <a:lnTo>
                  <a:pt x="192138" y="56540"/>
                </a:lnTo>
                <a:lnTo>
                  <a:pt x="201206" y="55676"/>
                </a:lnTo>
                <a:lnTo>
                  <a:pt x="205422" y="55676"/>
                </a:lnTo>
                <a:lnTo>
                  <a:pt x="208330" y="58280"/>
                </a:lnTo>
                <a:lnTo>
                  <a:pt x="209956" y="62191"/>
                </a:lnTo>
                <a:lnTo>
                  <a:pt x="211899" y="66103"/>
                </a:lnTo>
                <a:lnTo>
                  <a:pt x="211975" y="66548"/>
                </a:lnTo>
                <a:lnTo>
                  <a:pt x="212864" y="71297"/>
                </a:lnTo>
                <a:lnTo>
                  <a:pt x="212864" y="40970"/>
                </a:lnTo>
                <a:lnTo>
                  <a:pt x="201206" y="38277"/>
                </a:lnTo>
                <a:lnTo>
                  <a:pt x="186207" y="41579"/>
                </a:lnTo>
                <a:lnTo>
                  <a:pt x="175006" y="51003"/>
                </a:lnTo>
                <a:lnTo>
                  <a:pt x="167995" y="65798"/>
                </a:lnTo>
                <a:lnTo>
                  <a:pt x="167894" y="66548"/>
                </a:lnTo>
                <a:lnTo>
                  <a:pt x="165569" y="85242"/>
                </a:lnTo>
                <a:lnTo>
                  <a:pt x="167462" y="108254"/>
                </a:lnTo>
                <a:lnTo>
                  <a:pt x="173672" y="124548"/>
                </a:lnTo>
                <a:lnTo>
                  <a:pt x="184975" y="134226"/>
                </a:lnTo>
                <a:lnTo>
                  <a:pt x="202184" y="137439"/>
                </a:lnTo>
                <a:lnTo>
                  <a:pt x="210921" y="137439"/>
                </a:lnTo>
                <a:lnTo>
                  <a:pt x="235877" y="103949"/>
                </a:lnTo>
                <a:lnTo>
                  <a:pt x="212547" y="103949"/>
                </a:lnTo>
                <a:lnTo>
                  <a:pt x="211899" y="112649"/>
                </a:lnTo>
                <a:lnTo>
                  <a:pt x="208013" y="118300"/>
                </a:lnTo>
                <a:lnTo>
                  <a:pt x="200558" y="118300"/>
                </a:lnTo>
                <a:lnTo>
                  <a:pt x="194818" y="116217"/>
                </a:lnTo>
                <a:lnTo>
                  <a:pt x="191363" y="110744"/>
                </a:lnTo>
                <a:lnTo>
                  <a:pt x="189674" y="103073"/>
                </a:lnTo>
                <a:lnTo>
                  <a:pt x="189217" y="94373"/>
                </a:lnTo>
                <a:lnTo>
                  <a:pt x="236524" y="94373"/>
                </a:lnTo>
                <a:close/>
              </a:path>
              <a:path extrusionOk="0" h="252729" w="878840">
                <a:moveTo>
                  <a:pt x="289331" y="40017"/>
                </a:moveTo>
                <a:lnTo>
                  <a:pt x="282168" y="40881"/>
                </a:lnTo>
                <a:lnTo>
                  <a:pt x="281914" y="40881"/>
                </a:lnTo>
                <a:lnTo>
                  <a:pt x="275526" y="44043"/>
                </a:lnTo>
                <a:lnTo>
                  <a:pt x="270611" y="49923"/>
                </a:lnTo>
                <a:lnTo>
                  <a:pt x="267296" y="59156"/>
                </a:lnTo>
                <a:lnTo>
                  <a:pt x="266649" y="40881"/>
                </a:lnTo>
                <a:lnTo>
                  <a:pt x="242023" y="40881"/>
                </a:lnTo>
                <a:lnTo>
                  <a:pt x="242354" y="48717"/>
                </a:lnTo>
                <a:lnTo>
                  <a:pt x="242354" y="134823"/>
                </a:lnTo>
                <a:lnTo>
                  <a:pt x="267296" y="134823"/>
                </a:lnTo>
                <a:lnTo>
                  <a:pt x="267296" y="93941"/>
                </a:lnTo>
                <a:lnTo>
                  <a:pt x="268020" y="83388"/>
                </a:lnTo>
                <a:lnTo>
                  <a:pt x="270624" y="75399"/>
                </a:lnTo>
                <a:lnTo>
                  <a:pt x="275780" y="70269"/>
                </a:lnTo>
                <a:lnTo>
                  <a:pt x="284149" y="68287"/>
                </a:lnTo>
                <a:lnTo>
                  <a:pt x="287718" y="68287"/>
                </a:lnTo>
                <a:lnTo>
                  <a:pt x="289331" y="68719"/>
                </a:lnTo>
                <a:lnTo>
                  <a:pt x="289331" y="68287"/>
                </a:lnTo>
                <a:lnTo>
                  <a:pt x="289331" y="59156"/>
                </a:lnTo>
                <a:lnTo>
                  <a:pt x="289331" y="40017"/>
                </a:lnTo>
                <a:close/>
              </a:path>
              <a:path extrusionOk="0" h="252729" w="878840">
                <a:moveTo>
                  <a:pt x="338251" y="241376"/>
                </a:moveTo>
                <a:lnTo>
                  <a:pt x="304241" y="241376"/>
                </a:lnTo>
                <a:lnTo>
                  <a:pt x="304241" y="215709"/>
                </a:lnTo>
                <a:lnTo>
                  <a:pt x="331127" y="215709"/>
                </a:lnTo>
                <a:lnTo>
                  <a:pt x="331127" y="206578"/>
                </a:lnTo>
                <a:lnTo>
                  <a:pt x="304241" y="206578"/>
                </a:lnTo>
                <a:lnTo>
                  <a:pt x="304241" y="183527"/>
                </a:lnTo>
                <a:lnTo>
                  <a:pt x="335991" y="183527"/>
                </a:lnTo>
                <a:lnTo>
                  <a:pt x="336956" y="174396"/>
                </a:lnTo>
                <a:lnTo>
                  <a:pt x="295160" y="174396"/>
                </a:lnTo>
                <a:lnTo>
                  <a:pt x="295160" y="250939"/>
                </a:lnTo>
                <a:lnTo>
                  <a:pt x="338251" y="250939"/>
                </a:lnTo>
                <a:lnTo>
                  <a:pt x="338251" y="241376"/>
                </a:lnTo>
                <a:close/>
              </a:path>
              <a:path extrusionOk="0" h="252729" w="878840">
                <a:moveTo>
                  <a:pt x="410184" y="134823"/>
                </a:moveTo>
                <a:lnTo>
                  <a:pt x="409536" y="126123"/>
                </a:lnTo>
                <a:lnTo>
                  <a:pt x="408889" y="119164"/>
                </a:lnTo>
                <a:lnTo>
                  <a:pt x="408762" y="68287"/>
                </a:lnTo>
                <a:lnTo>
                  <a:pt x="407466" y="59156"/>
                </a:lnTo>
                <a:lnTo>
                  <a:pt x="407060" y="56261"/>
                </a:lnTo>
                <a:lnTo>
                  <a:pt x="406527" y="55232"/>
                </a:lnTo>
                <a:lnTo>
                  <a:pt x="402005" y="46545"/>
                </a:lnTo>
                <a:lnTo>
                  <a:pt x="394398" y="40411"/>
                </a:lnTo>
                <a:lnTo>
                  <a:pt x="384911" y="38277"/>
                </a:lnTo>
                <a:lnTo>
                  <a:pt x="377850" y="39585"/>
                </a:lnTo>
                <a:lnTo>
                  <a:pt x="371462" y="42837"/>
                </a:lnTo>
                <a:lnTo>
                  <a:pt x="366052" y="48056"/>
                </a:lnTo>
                <a:lnTo>
                  <a:pt x="361911" y="55232"/>
                </a:lnTo>
                <a:lnTo>
                  <a:pt x="358660" y="48056"/>
                </a:lnTo>
                <a:lnTo>
                  <a:pt x="353974" y="43116"/>
                </a:lnTo>
                <a:lnTo>
                  <a:pt x="348234" y="40132"/>
                </a:lnTo>
                <a:lnTo>
                  <a:pt x="342150" y="39141"/>
                </a:lnTo>
                <a:lnTo>
                  <a:pt x="335178" y="39954"/>
                </a:lnTo>
                <a:lnTo>
                  <a:pt x="328980" y="42621"/>
                </a:lnTo>
                <a:lnTo>
                  <a:pt x="323697" y="47586"/>
                </a:lnTo>
                <a:lnTo>
                  <a:pt x="319468" y="55232"/>
                </a:lnTo>
                <a:lnTo>
                  <a:pt x="319138" y="40881"/>
                </a:lnTo>
                <a:lnTo>
                  <a:pt x="295160" y="40881"/>
                </a:lnTo>
                <a:lnTo>
                  <a:pt x="295160" y="134823"/>
                </a:lnTo>
                <a:lnTo>
                  <a:pt x="319786" y="134823"/>
                </a:lnTo>
                <a:lnTo>
                  <a:pt x="319786" y="75247"/>
                </a:lnTo>
                <a:lnTo>
                  <a:pt x="318820" y="59156"/>
                </a:lnTo>
                <a:lnTo>
                  <a:pt x="337934" y="59156"/>
                </a:lnTo>
                <a:lnTo>
                  <a:pt x="339877" y="68287"/>
                </a:lnTo>
                <a:lnTo>
                  <a:pt x="339877" y="134823"/>
                </a:lnTo>
                <a:lnTo>
                  <a:pt x="364502" y="134823"/>
                </a:lnTo>
                <a:lnTo>
                  <a:pt x="364502" y="75247"/>
                </a:lnTo>
                <a:lnTo>
                  <a:pt x="363524" y="59156"/>
                </a:lnTo>
                <a:lnTo>
                  <a:pt x="382651" y="59156"/>
                </a:lnTo>
                <a:lnTo>
                  <a:pt x="384263" y="68287"/>
                </a:lnTo>
                <a:lnTo>
                  <a:pt x="384263" y="134823"/>
                </a:lnTo>
                <a:lnTo>
                  <a:pt x="410184" y="134823"/>
                </a:lnTo>
                <a:close/>
              </a:path>
              <a:path extrusionOk="0" h="252729" w="878840">
                <a:moveTo>
                  <a:pt x="439343" y="174396"/>
                </a:moveTo>
                <a:lnTo>
                  <a:pt x="430276" y="174396"/>
                </a:lnTo>
                <a:lnTo>
                  <a:pt x="430390" y="187883"/>
                </a:lnTo>
                <a:lnTo>
                  <a:pt x="430504" y="202666"/>
                </a:lnTo>
                <a:lnTo>
                  <a:pt x="430593" y="223113"/>
                </a:lnTo>
                <a:lnTo>
                  <a:pt x="430720" y="224409"/>
                </a:lnTo>
                <a:lnTo>
                  <a:pt x="431888" y="237020"/>
                </a:lnTo>
                <a:lnTo>
                  <a:pt x="425742" y="224409"/>
                </a:lnTo>
                <a:lnTo>
                  <a:pt x="421195" y="216154"/>
                </a:lnTo>
                <a:lnTo>
                  <a:pt x="405841" y="187883"/>
                </a:lnTo>
                <a:lnTo>
                  <a:pt x="398526" y="174396"/>
                </a:lnTo>
                <a:lnTo>
                  <a:pt x="387502" y="174396"/>
                </a:lnTo>
                <a:lnTo>
                  <a:pt x="387502" y="250939"/>
                </a:lnTo>
                <a:lnTo>
                  <a:pt x="396582" y="250939"/>
                </a:lnTo>
                <a:lnTo>
                  <a:pt x="396532" y="210058"/>
                </a:lnTo>
                <a:lnTo>
                  <a:pt x="396252" y="200494"/>
                </a:lnTo>
                <a:lnTo>
                  <a:pt x="395605" y="187883"/>
                </a:lnTo>
                <a:lnTo>
                  <a:pt x="402729" y="202666"/>
                </a:lnTo>
                <a:lnTo>
                  <a:pt x="406946" y="210058"/>
                </a:lnTo>
                <a:lnTo>
                  <a:pt x="429628" y="250939"/>
                </a:lnTo>
                <a:lnTo>
                  <a:pt x="439343" y="250939"/>
                </a:lnTo>
                <a:lnTo>
                  <a:pt x="439343" y="237020"/>
                </a:lnTo>
                <a:lnTo>
                  <a:pt x="439343" y="174396"/>
                </a:lnTo>
                <a:close/>
              </a:path>
              <a:path extrusionOk="0" h="252729" w="878840">
                <a:moveTo>
                  <a:pt x="490537" y="87858"/>
                </a:moveTo>
                <a:lnTo>
                  <a:pt x="480250" y="50838"/>
                </a:lnTo>
                <a:lnTo>
                  <a:pt x="465264" y="40805"/>
                </a:lnTo>
                <a:lnTo>
                  <a:pt x="465264" y="87414"/>
                </a:lnTo>
                <a:lnTo>
                  <a:pt x="465239" y="87858"/>
                </a:lnTo>
                <a:lnTo>
                  <a:pt x="464756" y="99326"/>
                </a:lnTo>
                <a:lnTo>
                  <a:pt x="462876" y="109004"/>
                </a:lnTo>
                <a:lnTo>
                  <a:pt x="459117" y="115493"/>
                </a:lnTo>
                <a:lnTo>
                  <a:pt x="452958" y="117868"/>
                </a:lnTo>
                <a:lnTo>
                  <a:pt x="446608" y="115493"/>
                </a:lnTo>
                <a:lnTo>
                  <a:pt x="442747" y="109004"/>
                </a:lnTo>
                <a:lnTo>
                  <a:pt x="440829" y="99326"/>
                </a:lnTo>
                <a:lnTo>
                  <a:pt x="440321" y="87414"/>
                </a:lnTo>
                <a:lnTo>
                  <a:pt x="440791" y="76555"/>
                </a:lnTo>
                <a:lnTo>
                  <a:pt x="442620" y="67094"/>
                </a:lnTo>
                <a:lnTo>
                  <a:pt x="446468" y="60388"/>
                </a:lnTo>
                <a:lnTo>
                  <a:pt x="452958" y="57848"/>
                </a:lnTo>
                <a:lnTo>
                  <a:pt x="452958" y="58280"/>
                </a:lnTo>
                <a:lnTo>
                  <a:pt x="459244" y="60756"/>
                </a:lnTo>
                <a:lnTo>
                  <a:pt x="462991" y="67310"/>
                </a:lnTo>
                <a:lnTo>
                  <a:pt x="464781" y="76555"/>
                </a:lnTo>
                <a:lnTo>
                  <a:pt x="465264" y="87414"/>
                </a:lnTo>
                <a:lnTo>
                  <a:pt x="465264" y="40805"/>
                </a:lnTo>
                <a:lnTo>
                  <a:pt x="425373" y="50838"/>
                </a:lnTo>
                <a:lnTo>
                  <a:pt x="417614" y="67310"/>
                </a:lnTo>
                <a:lnTo>
                  <a:pt x="415048" y="87858"/>
                </a:lnTo>
                <a:lnTo>
                  <a:pt x="417728" y="109550"/>
                </a:lnTo>
                <a:lnTo>
                  <a:pt x="425373" y="125044"/>
                </a:lnTo>
                <a:lnTo>
                  <a:pt x="437324" y="134340"/>
                </a:lnTo>
                <a:lnTo>
                  <a:pt x="452958" y="137439"/>
                </a:lnTo>
                <a:lnTo>
                  <a:pt x="468388" y="134340"/>
                </a:lnTo>
                <a:lnTo>
                  <a:pt x="480250" y="125044"/>
                </a:lnTo>
                <a:lnTo>
                  <a:pt x="483768" y="117868"/>
                </a:lnTo>
                <a:lnTo>
                  <a:pt x="487857" y="109550"/>
                </a:lnTo>
                <a:lnTo>
                  <a:pt x="487921" y="109004"/>
                </a:lnTo>
                <a:lnTo>
                  <a:pt x="490537" y="87858"/>
                </a:lnTo>
                <a:close/>
              </a:path>
              <a:path extrusionOk="0" h="252729" w="878840">
                <a:moveTo>
                  <a:pt x="539140" y="174396"/>
                </a:moveTo>
                <a:lnTo>
                  <a:pt x="486968" y="174396"/>
                </a:lnTo>
                <a:lnTo>
                  <a:pt x="486968" y="183527"/>
                </a:lnTo>
                <a:lnTo>
                  <a:pt x="508025" y="183527"/>
                </a:lnTo>
                <a:lnTo>
                  <a:pt x="508025" y="250939"/>
                </a:lnTo>
                <a:lnTo>
                  <a:pt x="516775" y="250939"/>
                </a:lnTo>
                <a:lnTo>
                  <a:pt x="516775" y="183527"/>
                </a:lnTo>
                <a:lnTo>
                  <a:pt x="538162" y="183527"/>
                </a:lnTo>
                <a:lnTo>
                  <a:pt x="539140" y="174396"/>
                </a:lnTo>
                <a:close/>
              </a:path>
              <a:path extrusionOk="0" h="252729" w="878840">
                <a:moveTo>
                  <a:pt x="576072" y="0"/>
                </a:moveTo>
                <a:lnTo>
                  <a:pt x="509651" y="0"/>
                </a:lnTo>
                <a:lnTo>
                  <a:pt x="509651" y="134823"/>
                </a:lnTo>
                <a:lnTo>
                  <a:pt x="535571" y="134823"/>
                </a:lnTo>
                <a:lnTo>
                  <a:pt x="535571" y="81762"/>
                </a:lnTo>
                <a:lnTo>
                  <a:pt x="556958" y="81762"/>
                </a:lnTo>
                <a:lnTo>
                  <a:pt x="562787" y="56972"/>
                </a:lnTo>
                <a:lnTo>
                  <a:pt x="535571" y="56972"/>
                </a:lnTo>
                <a:lnTo>
                  <a:pt x="535571" y="24790"/>
                </a:lnTo>
                <a:lnTo>
                  <a:pt x="570242" y="24790"/>
                </a:lnTo>
                <a:lnTo>
                  <a:pt x="576072" y="0"/>
                </a:lnTo>
                <a:close/>
              </a:path>
              <a:path extrusionOk="0" h="252729" w="878840">
                <a:moveTo>
                  <a:pt x="594868" y="174396"/>
                </a:moveTo>
                <a:lnTo>
                  <a:pt x="585787" y="174396"/>
                </a:lnTo>
                <a:lnTo>
                  <a:pt x="585787" y="250939"/>
                </a:lnTo>
                <a:lnTo>
                  <a:pt x="594868" y="250939"/>
                </a:lnTo>
                <a:lnTo>
                  <a:pt x="594868" y="174396"/>
                </a:lnTo>
                <a:close/>
              </a:path>
              <a:path extrusionOk="0" h="252729" w="878840">
                <a:moveTo>
                  <a:pt x="602640" y="40881"/>
                </a:moveTo>
                <a:lnTo>
                  <a:pt x="578015" y="40881"/>
                </a:lnTo>
                <a:lnTo>
                  <a:pt x="578015" y="134823"/>
                </a:lnTo>
                <a:lnTo>
                  <a:pt x="602640" y="134823"/>
                </a:lnTo>
                <a:lnTo>
                  <a:pt x="602640" y="40881"/>
                </a:lnTo>
                <a:close/>
              </a:path>
              <a:path extrusionOk="0" h="252729" w="878840">
                <a:moveTo>
                  <a:pt x="608799" y="0"/>
                </a:moveTo>
                <a:lnTo>
                  <a:pt x="584174" y="0"/>
                </a:lnTo>
                <a:lnTo>
                  <a:pt x="578345" y="24790"/>
                </a:lnTo>
                <a:lnTo>
                  <a:pt x="602640" y="24790"/>
                </a:lnTo>
                <a:lnTo>
                  <a:pt x="608799" y="0"/>
                </a:lnTo>
                <a:close/>
              </a:path>
              <a:path extrusionOk="0" h="252729" w="878840">
                <a:moveTo>
                  <a:pt x="672947" y="106984"/>
                </a:moveTo>
                <a:lnTo>
                  <a:pt x="648944" y="77127"/>
                </a:lnTo>
                <a:lnTo>
                  <a:pt x="640626" y="74104"/>
                </a:lnTo>
                <a:lnTo>
                  <a:pt x="635101" y="70993"/>
                </a:lnTo>
                <a:lnTo>
                  <a:pt x="633095" y="66548"/>
                </a:lnTo>
                <a:lnTo>
                  <a:pt x="633095" y="60896"/>
                </a:lnTo>
                <a:lnTo>
                  <a:pt x="635685" y="57848"/>
                </a:lnTo>
                <a:lnTo>
                  <a:pt x="642810" y="57848"/>
                </a:lnTo>
                <a:lnTo>
                  <a:pt x="644753" y="58712"/>
                </a:lnTo>
                <a:lnTo>
                  <a:pt x="646379" y="60452"/>
                </a:lnTo>
                <a:lnTo>
                  <a:pt x="647674" y="62636"/>
                </a:lnTo>
                <a:lnTo>
                  <a:pt x="648004" y="65671"/>
                </a:lnTo>
                <a:lnTo>
                  <a:pt x="648004" y="69583"/>
                </a:lnTo>
                <a:lnTo>
                  <a:pt x="671652" y="69583"/>
                </a:lnTo>
                <a:lnTo>
                  <a:pt x="669429" y="57848"/>
                </a:lnTo>
                <a:lnTo>
                  <a:pt x="668743" y="54241"/>
                </a:lnTo>
                <a:lnTo>
                  <a:pt x="661809" y="44640"/>
                </a:lnTo>
                <a:lnTo>
                  <a:pt x="651941" y="39649"/>
                </a:lnTo>
                <a:lnTo>
                  <a:pt x="651738" y="39649"/>
                </a:lnTo>
                <a:lnTo>
                  <a:pt x="640549" y="38277"/>
                </a:lnTo>
                <a:lnTo>
                  <a:pt x="630135" y="39649"/>
                </a:lnTo>
                <a:lnTo>
                  <a:pt x="620179" y="44361"/>
                </a:lnTo>
                <a:lnTo>
                  <a:pt x="612711" y="53327"/>
                </a:lnTo>
                <a:lnTo>
                  <a:pt x="609765" y="67411"/>
                </a:lnTo>
                <a:lnTo>
                  <a:pt x="615937" y="85432"/>
                </a:lnTo>
                <a:lnTo>
                  <a:pt x="629526" y="94157"/>
                </a:lnTo>
                <a:lnTo>
                  <a:pt x="643115" y="99949"/>
                </a:lnTo>
                <a:lnTo>
                  <a:pt x="649300" y="109169"/>
                </a:lnTo>
                <a:lnTo>
                  <a:pt x="649300" y="115252"/>
                </a:lnTo>
                <a:lnTo>
                  <a:pt x="645731" y="118300"/>
                </a:lnTo>
                <a:lnTo>
                  <a:pt x="637959" y="118300"/>
                </a:lnTo>
                <a:lnTo>
                  <a:pt x="635685" y="116128"/>
                </a:lnTo>
                <a:lnTo>
                  <a:pt x="634390" y="113512"/>
                </a:lnTo>
                <a:lnTo>
                  <a:pt x="632764" y="111340"/>
                </a:lnTo>
                <a:lnTo>
                  <a:pt x="632574" y="109169"/>
                </a:lnTo>
                <a:lnTo>
                  <a:pt x="632523" y="106984"/>
                </a:lnTo>
                <a:lnTo>
                  <a:pt x="632764" y="104381"/>
                </a:lnTo>
                <a:lnTo>
                  <a:pt x="609117" y="104381"/>
                </a:lnTo>
                <a:lnTo>
                  <a:pt x="611581" y="121475"/>
                </a:lnTo>
                <a:lnTo>
                  <a:pt x="618591" y="131508"/>
                </a:lnTo>
                <a:lnTo>
                  <a:pt x="628891" y="136245"/>
                </a:lnTo>
                <a:lnTo>
                  <a:pt x="641197" y="137439"/>
                </a:lnTo>
                <a:lnTo>
                  <a:pt x="652995" y="135851"/>
                </a:lnTo>
                <a:lnTo>
                  <a:pt x="663143" y="130695"/>
                </a:lnTo>
                <a:lnTo>
                  <a:pt x="670267" y="121285"/>
                </a:lnTo>
                <a:lnTo>
                  <a:pt x="670826" y="118300"/>
                </a:lnTo>
                <a:lnTo>
                  <a:pt x="672947" y="106984"/>
                </a:lnTo>
                <a:close/>
              </a:path>
              <a:path extrusionOk="0" h="252729" w="878840">
                <a:moveTo>
                  <a:pt x="695299" y="174396"/>
                </a:moveTo>
                <a:lnTo>
                  <a:pt x="653503" y="174396"/>
                </a:lnTo>
                <a:lnTo>
                  <a:pt x="653503" y="250939"/>
                </a:lnTo>
                <a:lnTo>
                  <a:pt x="662584" y="250939"/>
                </a:lnTo>
                <a:lnTo>
                  <a:pt x="662584" y="215277"/>
                </a:lnTo>
                <a:lnTo>
                  <a:pt x="689140" y="215277"/>
                </a:lnTo>
                <a:lnTo>
                  <a:pt x="689140" y="206146"/>
                </a:lnTo>
                <a:lnTo>
                  <a:pt x="662584" y="206146"/>
                </a:lnTo>
                <a:lnTo>
                  <a:pt x="662584" y="183527"/>
                </a:lnTo>
                <a:lnTo>
                  <a:pt x="694004" y="183527"/>
                </a:lnTo>
                <a:lnTo>
                  <a:pt x="695299" y="174396"/>
                </a:lnTo>
                <a:close/>
              </a:path>
              <a:path extrusionOk="0" h="252729" w="878840">
                <a:moveTo>
                  <a:pt x="749414" y="134823"/>
                </a:moveTo>
                <a:lnTo>
                  <a:pt x="748766" y="126123"/>
                </a:lnTo>
                <a:lnTo>
                  <a:pt x="748436" y="119608"/>
                </a:lnTo>
                <a:lnTo>
                  <a:pt x="748309" y="68287"/>
                </a:lnTo>
                <a:lnTo>
                  <a:pt x="747014" y="59156"/>
                </a:lnTo>
                <a:lnTo>
                  <a:pt x="724458" y="38277"/>
                </a:lnTo>
                <a:lnTo>
                  <a:pt x="720255" y="38277"/>
                </a:lnTo>
                <a:lnTo>
                  <a:pt x="703732" y="50888"/>
                </a:lnTo>
                <a:lnTo>
                  <a:pt x="703732" y="0"/>
                </a:lnTo>
                <a:lnTo>
                  <a:pt x="679107" y="0"/>
                </a:lnTo>
                <a:lnTo>
                  <a:pt x="679107" y="134823"/>
                </a:lnTo>
                <a:lnTo>
                  <a:pt x="703732" y="134823"/>
                </a:lnTo>
                <a:lnTo>
                  <a:pt x="703732" y="75247"/>
                </a:lnTo>
                <a:lnTo>
                  <a:pt x="702754" y="59156"/>
                </a:lnTo>
                <a:lnTo>
                  <a:pt x="721868" y="59156"/>
                </a:lnTo>
                <a:lnTo>
                  <a:pt x="723493" y="68287"/>
                </a:lnTo>
                <a:lnTo>
                  <a:pt x="723493" y="134823"/>
                </a:lnTo>
                <a:lnTo>
                  <a:pt x="749414" y="134823"/>
                </a:lnTo>
                <a:close/>
              </a:path>
              <a:path extrusionOk="0" h="252729" w="878840">
                <a:moveTo>
                  <a:pt x="752652" y="174396"/>
                </a:moveTo>
                <a:lnTo>
                  <a:pt x="743572" y="174396"/>
                </a:lnTo>
                <a:lnTo>
                  <a:pt x="743572" y="250939"/>
                </a:lnTo>
                <a:lnTo>
                  <a:pt x="752652" y="250939"/>
                </a:lnTo>
                <a:lnTo>
                  <a:pt x="752652" y="174396"/>
                </a:lnTo>
                <a:close/>
              </a:path>
              <a:path extrusionOk="0" h="252729" w="878840">
                <a:moveTo>
                  <a:pt x="825220" y="94373"/>
                </a:moveTo>
                <a:lnTo>
                  <a:pt x="824090" y="76542"/>
                </a:lnTo>
                <a:lnTo>
                  <a:pt x="823760" y="71297"/>
                </a:lnTo>
                <a:lnTo>
                  <a:pt x="818794" y="55676"/>
                </a:lnTo>
                <a:lnTo>
                  <a:pt x="818134" y="53606"/>
                </a:lnTo>
                <a:lnTo>
                  <a:pt x="807224" y="42265"/>
                </a:lnTo>
                <a:lnTo>
                  <a:pt x="801573" y="40970"/>
                </a:lnTo>
                <a:lnTo>
                  <a:pt x="801573" y="71297"/>
                </a:lnTo>
                <a:lnTo>
                  <a:pt x="801573" y="76542"/>
                </a:lnTo>
                <a:lnTo>
                  <a:pt x="778573" y="76542"/>
                </a:lnTo>
                <a:lnTo>
                  <a:pt x="779221" y="66548"/>
                </a:lnTo>
                <a:lnTo>
                  <a:pt x="779335" y="65798"/>
                </a:lnTo>
                <a:lnTo>
                  <a:pt x="780834" y="56540"/>
                </a:lnTo>
                <a:lnTo>
                  <a:pt x="789914" y="55676"/>
                </a:lnTo>
                <a:lnTo>
                  <a:pt x="794118" y="55676"/>
                </a:lnTo>
                <a:lnTo>
                  <a:pt x="797039" y="58280"/>
                </a:lnTo>
                <a:lnTo>
                  <a:pt x="798652" y="62191"/>
                </a:lnTo>
                <a:lnTo>
                  <a:pt x="800595" y="66103"/>
                </a:lnTo>
                <a:lnTo>
                  <a:pt x="800684" y="66548"/>
                </a:lnTo>
                <a:lnTo>
                  <a:pt x="801573" y="71297"/>
                </a:lnTo>
                <a:lnTo>
                  <a:pt x="801573" y="40970"/>
                </a:lnTo>
                <a:lnTo>
                  <a:pt x="763993" y="51003"/>
                </a:lnTo>
                <a:lnTo>
                  <a:pt x="756920" y="66548"/>
                </a:lnTo>
                <a:lnTo>
                  <a:pt x="754595" y="85242"/>
                </a:lnTo>
                <a:lnTo>
                  <a:pt x="756488" y="108254"/>
                </a:lnTo>
                <a:lnTo>
                  <a:pt x="762698" y="124548"/>
                </a:lnTo>
                <a:lnTo>
                  <a:pt x="774001" y="134226"/>
                </a:lnTo>
                <a:lnTo>
                  <a:pt x="791210" y="137439"/>
                </a:lnTo>
                <a:lnTo>
                  <a:pt x="799630" y="137439"/>
                </a:lnTo>
                <a:lnTo>
                  <a:pt x="821143" y="118300"/>
                </a:lnTo>
                <a:lnTo>
                  <a:pt x="823341" y="112179"/>
                </a:lnTo>
                <a:lnTo>
                  <a:pt x="824572" y="103949"/>
                </a:lnTo>
                <a:lnTo>
                  <a:pt x="801243" y="103949"/>
                </a:lnTo>
                <a:lnTo>
                  <a:pt x="800595" y="112649"/>
                </a:lnTo>
                <a:lnTo>
                  <a:pt x="796709" y="118300"/>
                </a:lnTo>
                <a:lnTo>
                  <a:pt x="789584" y="118300"/>
                </a:lnTo>
                <a:lnTo>
                  <a:pt x="783666" y="116217"/>
                </a:lnTo>
                <a:lnTo>
                  <a:pt x="780148" y="110744"/>
                </a:lnTo>
                <a:lnTo>
                  <a:pt x="778510" y="103073"/>
                </a:lnTo>
                <a:lnTo>
                  <a:pt x="778243" y="94373"/>
                </a:lnTo>
                <a:lnTo>
                  <a:pt x="825220" y="94373"/>
                </a:lnTo>
                <a:close/>
              </a:path>
              <a:path extrusionOk="0" h="252729" w="878840">
                <a:moveTo>
                  <a:pt x="859243" y="245287"/>
                </a:moveTo>
                <a:lnTo>
                  <a:pt x="858177" y="243547"/>
                </a:lnTo>
                <a:lnTo>
                  <a:pt x="854710" y="237896"/>
                </a:lnTo>
                <a:lnTo>
                  <a:pt x="850823" y="240944"/>
                </a:lnTo>
                <a:lnTo>
                  <a:pt x="845642" y="243547"/>
                </a:lnTo>
                <a:lnTo>
                  <a:pt x="833970" y="243547"/>
                </a:lnTo>
                <a:lnTo>
                  <a:pt x="827163" y="241808"/>
                </a:lnTo>
                <a:lnTo>
                  <a:pt x="822960" y="236156"/>
                </a:lnTo>
                <a:lnTo>
                  <a:pt x="818426" y="230505"/>
                </a:lnTo>
                <a:lnTo>
                  <a:pt x="816152" y="224409"/>
                </a:lnTo>
                <a:lnTo>
                  <a:pt x="816152" y="203974"/>
                </a:lnTo>
                <a:lnTo>
                  <a:pt x="818095" y="197015"/>
                </a:lnTo>
                <a:lnTo>
                  <a:pt x="821664" y="191363"/>
                </a:lnTo>
                <a:lnTo>
                  <a:pt x="826198" y="184835"/>
                </a:lnTo>
                <a:lnTo>
                  <a:pt x="833005" y="182232"/>
                </a:lnTo>
                <a:lnTo>
                  <a:pt x="844664" y="182232"/>
                </a:lnTo>
                <a:lnTo>
                  <a:pt x="848614" y="183857"/>
                </a:lnTo>
                <a:lnTo>
                  <a:pt x="850074" y="184835"/>
                </a:lnTo>
                <a:lnTo>
                  <a:pt x="853084" y="187007"/>
                </a:lnTo>
                <a:lnTo>
                  <a:pt x="856018" y="182232"/>
                </a:lnTo>
                <a:lnTo>
                  <a:pt x="857631" y="179616"/>
                </a:lnTo>
                <a:lnTo>
                  <a:pt x="853084" y="175704"/>
                </a:lnTo>
                <a:lnTo>
                  <a:pt x="846289" y="173101"/>
                </a:lnTo>
                <a:lnTo>
                  <a:pt x="839800" y="173101"/>
                </a:lnTo>
                <a:lnTo>
                  <a:pt x="827024" y="175869"/>
                </a:lnTo>
                <a:lnTo>
                  <a:pt x="816279" y="183857"/>
                </a:lnTo>
                <a:lnTo>
                  <a:pt x="808863" y="196583"/>
                </a:lnTo>
                <a:lnTo>
                  <a:pt x="808799" y="197015"/>
                </a:lnTo>
                <a:lnTo>
                  <a:pt x="806107" y="213537"/>
                </a:lnTo>
                <a:lnTo>
                  <a:pt x="808583" y="230047"/>
                </a:lnTo>
                <a:lnTo>
                  <a:pt x="815467" y="242189"/>
                </a:lnTo>
                <a:lnTo>
                  <a:pt x="825931" y="249682"/>
                </a:lnTo>
                <a:lnTo>
                  <a:pt x="839152" y="252247"/>
                </a:lnTo>
                <a:lnTo>
                  <a:pt x="846607" y="252247"/>
                </a:lnTo>
                <a:lnTo>
                  <a:pt x="854710" y="249199"/>
                </a:lnTo>
                <a:lnTo>
                  <a:pt x="859243" y="245287"/>
                </a:lnTo>
                <a:close/>
              </a:path>
              <a:path extrusionOk="0" h="252729" w="878840">
                <a:moveTo>
                  <a:pt x="878357" y="38277"/>
                </a:moveTo>
                <a:lnTo>
                  <a:pt x="870813" y="39243"/>
                </a:lnTo>
                <a:lnTo>
                  <a:pt x="864387" y="42456"/>
                </a:lnTo>
                <a:lnTo>
                  <a:pt x="859358" y="48361"/>
                </a:lnTo>
                <a:lnTo>
                  <a:pt x="856005" y="57416"/>
                </a:lnTo>
                <a:lnTo>
                  <a:pt x="855675" y="40881"/>
                </a:lnTo>
                <a:lnTo>
                  <a:pt x="830732" y="40881"/>
                </a:lnTo>
                <a:lnTo>
                  <a:pt x="831354" y="48361"/>
                </a:lnTo>
                <a:lnTo>
                  <a:pt x="831380" y="134823"/>
                </a:lnTo>
                <a:lnTo>
                  <a:pt x="856005" y="134823"/>
                </a:lnTo>
                <a:lnTo>
                  <a:pt x="856005" y="93941"/>
                </a:lnTo>
                <a:lnTo>
                  <a:pt x="856780" y="83121"/>
                </a:lnTo>
                <a:lnTo>
                  <a:pt x="859485" y="74587"/>
                </a:lnTo>
                <a:lnTo>
                  <a:pt x="864755" y="68986"/>
                </a:lnTo>
                <a:lnTo>
                  <a:pt x="873175" y="66979"/>
                </a:lnTo>
                <a:lnTo>
                  <a:pt x="878357" y="66979"/>
                </a:lnTo>
                <a:lnTo>
                  <a:pt x="878357" y="57416"/>
                </a:lnTo>
                <a:lnTo>
                  <a:pt x="878357" y="38277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4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4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4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5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00AF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5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5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5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bg>
      <p:bgPr>
        <a:solidFill>
          <a:schemeClr val="lt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oogle Shape;31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42949"/>
            <a:ext cx="9144000" cy="61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Google Shape;3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219200"/>
            <a:ext cx="8820912" cy="5267704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46"/>
          <p:cNvSpPr txBox="1"/>
          <p:nvPr>
            <p:ph type="ctrTitle"/>
          </p:nvPr>
        </p:nvSpPr>
        <p:spPr>
          <a:xfrm>
            <a:off x="3173323" y="68986"/>
            <a:ext cx="2797352" cy="6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00AF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6"/>
          <p:cNvSpPr txBox="1"/>
          <p:nvPr>
            <p:ph idx="1" type="subTitle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6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46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46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742949"/>
            <a:ext cx="9144000" cy="6115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Google Shape;4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2780" y="1069086"/>
            <a:ext cx="1952244" cy="1093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02780" y="2856743"/>
            <a:ext cx="2034539" cy="12222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48678" y="5164073"/>
            <a:ext cx="2034539" cy="1139952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47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>
                <a:solidFill>
                  <a:srgbClr val="00AF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47"/>
          <p:cNvSpPr txBox="1"/>
          <p:nvPr>
            <p:ph idx="1" type="body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7"/>
          <p:cNvSpPr txBox="1"/>
          <p:nvPr>
            <p:ph idx="2" type="body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47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7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7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4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742949"/>
            <a:ext cx="9144000" cy="611504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42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4000" u="none" cap="none" strike="noStrike">
                <a:solidFill>
                  <a:srgbClr val="00AF5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" name="Google Shape;8;p42"/>
          <p:cNvSpPr txBox="1"/>
          <p:nvPr>
            <p:ph idx="1" type="body"/>
          </p:nvPr>
        </p:nvSpPr>
        <p:spPr>
          <a:xfrm>
            <a:off x="210654" y="1316989"/>
            <a:ext cx="8605520" cy="39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6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2"/>
          <p:cNvSpPr txBox="1"/>
          <p:nvPr>
            <p:ph idx="11" type="ftr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" name="Google Shape;10;p42"/>
          <p:cNvSpPr txBox="1"/>
          <p:nvPr>
            <p:ph idx="10" type="dt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42"/>
          <p:cNvSpPr txBox="1"/>
          <p:nvPr>
            <p:ph idx="12" type="sldNum"/>
          </p:nvPr>
        </p:nvSpPr>
        <p:spPr>
          <a:xfrm>
            <a:off x="6583680" y="6377940"/>
            <a:ext cx="210312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indent="0" lvl="1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indent="0" lvl="2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indent="0" lvl="3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indent="0" lvl="4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indent="0" lvl="5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indent="0" lvl="6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indent="0" lvl="7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indent="0" lvl="8" algn="r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10" Type="http://schemas.openxmlformats.org/officeDocument/2006/relationships/image" Target="../media/image6.jpg"/><Relationship Id="rId9" Type="http://schemas.openxmlformats.org/officeDocument/2006/relationships/image" Target="../media/image2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16.png"/><Relationship Id="rId8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67.png"/><Relationship Id="rId5" Type="http://schemas.openxmlformats.org/officeDocument/2006/relationships/image" Target="../media/image64.png"/><Relationship Id="rId6" Type="http://schemas.openxmlformats.org/officeDocument/2006/relationships/image" Target="../media/image5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6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3.pn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png"/><Relationship Id="rId4" Type="http://schemas.openxmlformats.org/officeDocument/2006/relationships/image" Target="../media/image68.png"/><Relationship Id="rId9" Type="http://schemas.openxmlformats.org/officeDocument/2006/relationships/image" Target="../media/image74.png"/><Relationship Id="rId5" Type="http://schemas.openxmlformats.org/officeDocument/2006/relationships/image" Target="../media/image79.png"/><Relationship Id="rId6" Type="http://schemas.openxmlformats.org/officeDocument/2006/relationships/image" Target="../media/image71.png"/><Relationship Id="rId7" Type="http://schemas.openxmlformats.org/officeDocument/2006/relationships/image" Target="../media/image65.png"/><Relationship Id="rId8" Type="http://schemas.openxmlformats.org/officeDocument/2006/relationships/image" Target="../media/image8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8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8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8.jpg"/><Relationship Id="rId4" Type="http://schemas.openxmlformats.org/officeDocument/2006/relationships/image" Target="../media/image86.png"/><Relationship Id="rId5" Type="http://schemas.openxmlformats.org/officeDocument/2006/relationships/image" Target="../media/image77.png"/><Relationship Id="rId6" Type="http://schemas.openxmlformats.org/officeDocument/2006/relationships/image" Target="../media/image85.png"/><Relationship Id="rId7" Type="http://schemas.openxmlformats.org/officeDocument/2006/relationships/image" Target="../media/image9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0.jpg"/><Relationship Id="rId4" Type="http://schemas.openxmlformats.org/officeDocument/2006/relationships/image" Target="../media/image89.jpg"/><Relationship Id="rId5" Type="http://schemas.openxmlformats.org/officeDocument/2006/relationships/image" Target="../media/image153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7.jpg"/><Relationship Id="rId4" Type="http://schemas.openxmlformats.org/officeDocument/2006/relationships/image" Target="../media/image88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3.jpg"/><Relationship Id="rId4" Type="http://schemas.openxmlformats.org/officeDocument/2006/relationships/image" Target="../media/image10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9.jpg"/><Relationship Id="rId5" Type="http://schemas.openxmlformats.org/officeDocument/2006/relationships/image" Target="../media/image25.png"/><Relationship Id="rId6" Type="http://schemas.openxmlformats.org/officeDocument/2006/relationships/image" Target="../media/image36.png"/><Relationship Id="rId7" Type="http://schemas.openxmlformats.org/officeDocument/2006/relationships/image" Target="../media/image18.png"/><Relationship Id="rId8" Type="http://schemas.openxmlformats.org/officeDocument/2006/relationships/image" Target="../media/image2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4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1.png"/><Relationship Id="rId4" Type="http://schemas.openxmlformats.org/officeDocument/2006/relationships/image" Target="../media/image102.png"/><Relationship Id="rId5" Type="http://schemas.openxmlformats.org/officeDocument/2006/relationships/image" Target="../media/image105.jpg"/><Relationship Id="rId6" Type="http://schemas.openxmlformats.org/officeDocument/2006/relationships/image" Target="../media/image103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8.png"/><Relationship Id="rId4" Type="http://schemas.openxmlformats.org/officeDocument/2006/relationships/image" Target="../media/image104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8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107.png"/><Relationship Id="rId5" Type="http://schemas.openxmlformats.org/officeDocument/2006/relationships/image" Target="../media/image139.png"/><Relationship Id="rId6" Type="http://schemas.openxmlformats.org/officeDocument/2006/relationships/image" Target="../media/image111.png"/></Relationships>
</file>

<file path=ppt/slides/_rels/slide37.xml.rels><?xml version="1.0" encoding="UTF-8" standalone="yes"?><Relationships xmlns="http://schemas.openxmlformats.org/package/2006/relationships"><Relationship Id="rId11" Type="http://schemas.openxmlformats.org/officeDocument/2006/relationships/hyperlink" Target="https://www.thermofisher.com/vn/en/home/life-science/pcr/real-time-pcr/real-time-pcr-reagents/taqman-real-time-master-mixes.html?icid=cvc-qpcr-reagents-c2t1" TargetMode="External"/><Relationship Id="rId10" Type="http://schemas.openxmlformats.org/officeDocument/2006/relationships/hyperlink" Target="https://www.thermofisher.com/vn/en/home/life-science/pcr/real-time-pcr/real-time-pcr-reagents/taqman-real-time-master-mixes.html?icid=cvc-qpcr-reagents-c2t1" TargetMode="External"/><Relationship Id="rId13" Type="http://schemas.openxmlformats.org/officeDocument/2006/relationships/hyperlink" Target="https://www.thermofisher.com/vn/en/home/life-science/pcr/real-time-pcr/real-time-pcr-reagents/sybr-green-real-time-master-mixes.html?icid=cvc-qpcr-reagents-c1t1" TargetMode="External"/><Relationship Id="rId12" Type="http://schemas.openxmlformats.org/officeDocument/2006/relationships/hyperlink" Target="https://www.thermofisher.com/vn/en/home/life-science/pcr/real-time-pcr/real-time-pcr-reagents/sybr-green-real-time-master-mixes.html?icid=cvc-qpcr-reagents-c1t1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06.jpg"/><Relationship Id="rId4" Type="http://schemas.openxmlformats.org/officeDocument/2006/relationships/image" Target="../media/image112.png"/><Relationship Id="rId9" Type="http://schemas.openxmlformats.org/officeDocument/2006/relationships/image" Target="../media/image144.png"/><Relationship Id="rId5" Type="http://schemas.openxmlformats.org/officeDocument/2006/relationships/image" Target="../media/image110.png"/><Relationship Id="rId6" Type="http://schemas.openxmlformats.org/officeDocument/2006/relationships/hyperlink" Target="https://www.thermofisher.com/vn/en/home/life-science/pcr/real-time-pcr/real-time-pcr-reagents/taqman-real-time-master-mixes.html?icid=cvc-qpcr-reagents-c2t1" TargetMode="External"/><Relationship Id="rId7" Type="http://schemas.openxmlformats.org/officeDocument/2006/relationships/image" Target="../media/image125.png"/><Relationship Id="rId8" Type="http://schemas.openxmlformats.org/officeDocument/2006/relationships/image" Target="../media/image11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3.jpg"/><Relationship Id="rId4" Type="http://schemas.openxmlformats.org/officeDocument/2006/relationships/hyperlink" Target="https://www.thermofisher.com/vn/en/home/life-science/pcr/real-time-pcr/real-time-pcr-learning-center/real-time-pcr-basics/how-taqman-assays-work.html" TargetMode="External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7.jpg"/><Relationship Id="rId10" Type="http://schemas.openxmlformats.org/officeDocument/2006/relationships/image" Target="../media/image42.png"/><Relationship Id="rId13" Type="http://schemas.openxmlformats.org/officeDocument/2006/relationships/image" Target="../media/image48.jpg"/><Relationship Id="rId1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7.png"/><Relationship Id="rId9" Type="http://schemas.openxmlformats.org/officeDocument/2006/relationships/image" Target="../media/image31.png"/><Relationship Id="rId15" Type="http://schemas.openxmlformats.org/officeDocument/2006/relationships/image" Target="../media/image24.png"/><Relationship Id="rId14" Type="http://schemas.openxmlformats.org/officeDocument/2006/relationships/image" Target="../media/image20.jpg"/><Relationship Id="rId17" Type="http://schemas.openxmlformats.org/officeDocument/2006/relationships/image" Target="../media/image32.jpg"/><Relationship Id="rId16" Type="http://schemas.openxmlformats.org/officeDocument/2006/relationships/image" Target="../media/image28.jpg"/><Relationship Id="rId5" Type="http://schemas.openxmlformats.org/officeDocument/2006/relationships/image" Target="../media/image15.png"/><Relationship Id="rId19" Type="http://schemas.openxmlformats.org/officeDocument/2006/relationships/image" Target="../media/image26.jpg"/><Relationship Id="rId6" Type="http://schemas.openxmlformats.org/officeDocument/2006/relationships/image" Target="../media/image23.png"/><Relationship Id="rId18" Type="http://schemas.openxmlformats.org/officeDocument/2006/relationships/image" Target="../media/image30.jpg"/><Relationship Id="rId7" Type="http://schemas.openxmlformats.org/officeDocument/2006/relationships/image" Target="../media/image14.png"/><Relationship Id="rId8" Type="http://schemas.openxmlformats.org/officeDocument/2006/relationships/image" Target="../media/image3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3.jpg"/><Relationship Id="rId4" Type="http://schemas.openxmlformats.org/officeDocument/2006/relationships/hyperlink" Target="https://www.thermofisher.com/vn/en/home/life-science/pcr/real-time-pcr/real-time-pcr-learning-center/real-time-pcr-basics/how-taqman-assays-work.html" TargetMode="Externa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17.jpg"/><Relationship Id="rId4" Type="http://schemas.openxmlformats.org/officeDocument/2006/relationships/hyperlink" Target="https://www.thermofisher.com/vn/en/home/life-science/pcr/real-time-pcr/real-time-pcr-learning-center/real-time-pcr-basics/how-taqman-assays-work.html" TargetMode="External"/><Relationship Id="rId5" Type="http://schemas.openxmlformats.org/officeDocument/2006/relationships/image" Target="../media/image120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www.thermofisher.com/vn/en/home/life-science/pcr/real-time-pcr/real-time-pcr-learning-center/real-time-pcr-basics/how-taqman-assays-work.html" TargetMode="External"/><Relationship Id="rId4" Type="http://schemas.openxmlformats.org/officeDocument/2006/relationships/image" Target="../media/image122.jpg"/><Relationship Id="rId5" Type="http://schemas.openxmlformats.org/officeDocument/2006/relationships/image" Target="../media/image13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thermofisher.com/vn/en/home/life-science/pcr/real-time-pcr/real-time-pcr-learning-center/real-time-pcr-basics/how-taqman-assays-work.html" TargetMode="External"/><Relationship Id="rId4" Type="http://schemas.openxmlformats.org/officeDocument/2006/relationships/image" Target="../media/image118.jpg"/><Relationship Id="rId5" Type="http://schemas.openxmlformats.org/officeDocument/2006/relationships/image" Target="../media/image116.jpg"/><Relationship Id="rId6" Type="http://schemas.openxmlformats.org/officeDocument/2006/relationships/image" Target="../media/image150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thermofisher.com/vn/en/home/life-science/pcr/real-time-pcr/real-time-pcr-learning-center/real-time-pcr-basics/how-taqman-assays-work.html" TargetMode="External"/><Relationship Id="rId4" Type="http://schemas.openxmlformats.org/officeDocument/2006/relationships/image" Target="../media/image121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www.thermofisher.com/vn/en/home/life-science/pcr/real-time-pcr/real-time-pcr-learning-center/real-time-pcr-basics/how-taqman-assays-work.html" TargetMode="External"/><Relationship Id="rId4" Type="http://schemas.openxmlformats.org/officeDocument/2006/relationships/image" Target="../media/image124.jpg"/><Relationship Id="rId5" Type="http://schemas.openxmlformats.org/officeDocument/2006/relationships/image" Target="../media/image127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hyperlink" Target="https://www.thermofisher.com/vn/en/home/life-science/pcr/real-time-pcr/real-time-pcr-applications/real-time-pcr-protein-analysis/protein-thermal-shift.html" TargetMode="External"/><Relationship Id="rId4" Type="http://schemas.openxmlformats.org/officeDocument/2006/relationships/image" Target="../media/image131.jpg"/><Relationship Id="rId5" Type="http://schemas.openxmlformats.org/officeDocument/2006/relationships/image" Target="../media/image13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29.png"/><Relationship Id="rId4" Type="http://schemas.openxmlformats.org/officeDocument/2006/relationships/image" Target="../media/image137.png"/><Relationship Id="rId5" Type="http://schemas.openxmlformats.org/officeDocument/2006/relationships/image" Target="../media/image132.png"/><Relationship Id="rId6" Type="http://schemas.openxmlformats.org/officeDocument/2006/relationships/image" Target="../media/image128.png"/><Relationship Id="rId7" Type="http://schemas.openxmlformats.org/officeDocument/2006/relationships/image" Target="../media/image135.png"/><Relationship Id="rId8" Type="http://schemas.openxmlformats.org/officeDocument/2006/relationships/image" Target="../media/image13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48.png"/><Relationship Id="rId4" Type="http://schemas.openxmlformats.org/officeDocument/2006/relationships/image" Target="../media/image126.png"/><Relationship Id="rId5" Type="http://schemas.openxmlformats.org/officeDocument/2006/relationships/image" Target="../media/image140.png"/><Relationship Id="rId6" Type="http://schemas.openxmlformats.org/officeDocument/2006/relationships/image" Target="../media/image136.png"/><Relationship Id="rId7" Type="http://schemas.openxmlformats.org/officeDocument/2006/relationships/image" Target="../media/image141.png"/></Relationships>
</file>

<file path=ppt/slides/_rels/slide5.xml.rels><?xml version="1.0" encoding="UTF-8" standalone="yes"?><Relationships xmlns="http://schemas.openxmlformats.org/package/2006/relationships"><Relationship Id="rId10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9" Type="http://schemas.openxmlformats.org/officeDocument/2006/relationships/image" Target="../media/image50.jpg"/><Relationship Id="rId5" Type="http://schemas.openxmlformats.org/officeDocument/2006/relationships/image" Target="../media/image38.png"/><Relationship Id="rId6" Type="http://schemas.openxmlformats.org/officeDocument/2006/relationships/image" Target="../media/image46.jpg"/><Relationship Id="rId7" Type="http://schemas.openxmlformats.org/officeDocument/2006/relationships/image" Target="../media/image49.jpg"/><Relationship Id="rId8" Type="http://schemas.openxmlformats.org/officeDocument/2006/relationships/image" Target="../media/image40.jpg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56.png"/><Relationship Id="rId4" Type="http://schemas.openxmlformats.org/officeDocument/2006/relationships/image" Target="../media/image149.png"/><Relationship Id="rId9" Type="http://schemas.openxmlformats.org/officeDocument/2006/relationships/image" Target="../media/image155.png"/><Relationship Id="rId5" Type="http://schemas.openxmlformats.org/officeDocument/2006/relationships/image" Target="../media/image152.jpg"/><Relationship Id="rId6" Type="http://schemas.openxmlformats.org/officeDocument/2006/relationships/image" Target="../media/image143.jpg"/><Relationship Id="rId7" Type="http://schemas.openxmlformats.org/officeDocument/2006/relationships/image" Target="../media/image147.jpg"/><Relationship Id="rId8" Type="http://schemas.openxmlformats.org/officeDocument/2006/relationships/image" Target="../media/image14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4.png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4.jp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1.png"/><Relationship Id="rId9" Type="http://schemas.openxmlformats.org/officeDocument/2006/relationships/image" Target="../media/image47.png"/><Relationship Id="rId5" Type="http://schemas.openxmlformats.org/officeDocument/2006/relationships/image" Target="../media/image39.png"/><Relationship Id="rId6" Type="http://schemas.openxmlformats.org/officeDocument/2006/relationships/image" Target="../media/image57.png"/><Relationship Id="rId7" Type="http://schemas.openxmlformats.org/officeDocument/2006/relationships/image" Target="../media/image44.png"/><Relationship Id="rId8" Type="http://schemas.openxmlformats.org/officeDocument/2006/relationships/image" Target="../media/image4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70.jpg"/><Relationship Id="rId5" Type="http://schemas.openxmlformats.org/officeDocument/2006/relationships/image" Target="../media/image63.jpg"/><Relationship Id="rId6" Type="http://schemas.openxmlformats.org/officeDocument/2006/relationships/image" Target="../media/image51.jpg"/><Relationship Id="rId7" Type="http://schemas.openxmlformats.org/officeDocument/2006/relationships/image" Target="../media/image5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Google Shape;53;p1"/>
          <p:cNvGrpSpPr/>
          <p:nvPr/>
        </p:nvGrpSpPr>
        <p:grpSpPr>
          <a:xfrm>
            <a:off x="0" y="0"/>
            <a:ext cx="9144380" cy="6858253"/>
            <a:chOff x="0" y="0"/>
            <a:chExt cx="9144380" cy="6858253"/>
          </a:xfrm>
        </p:grpSpPr>
        <p:pic>
          <p:nvPicPr>
            <p:cNvPr id="54" name="Google Shape;54;p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Google Shape;55;p1"/>
            <p:cNvSpPr/>
            <p:nvPr/>
          </p:nvSpPr>
          <p:spPr>
            <a:xfrm>
              <a:off x="7511795" y="24383"/>
              <a:ext cx="1632585" cy="6833870"/>
            </a:xfrm>
            <a:custGeom>
              <a:rect b="b" l="l" r="r" t="t"/>
              <a:pathLst>
                <a:path extrusionOk="0" h="6833870" w="1632584">
                  <a:moveTo>
                    <a:pt x="1632204" y="0"/>
                  </a:moveTo>
                  <a:lnTo>
                    <a:pt x="0" y="6833616"/>
                  </a:lnTo>
                  <a:lnTo>
                    <a:pt x="1632204" y="6833616"/>
                  </a:lnTo>
                  <a:lnTo>
                    <a:pt x="1632204" y="0"/>
                  </a:lnTo>
                  <a:close/>
                </a:path>
              </a:pathLst>
            </a:custGeom>
            <a:solidFill>
              <a:srgbClr val="AC0E10">
                <a:alpha val="79607"/>
              </a:srgbClr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>
              <a:off x="8097773" y="2477261"/>
              <a:ext cx="1046480" cy="4380865"/>
            </a:xfrm>
            <a:custGeom>
              <a:rect b="b" l="l" r="r" t="t"/>
              <a:pathLst>
                <a:path extrusionOk="0" h="4380865" w="1046479">
                  <a:moveTo>
                    <a:pt x="1046226" y="0"/>
                  </a:moveTo>
                  <a:lnTo>
                    <a:pt x="0" y="4380738"/>
                  </a:lnTo>
                  <a:lnTo>
                    <a:pt x="1046226" y="4380738"/>
                  </a:lnTo>
                  <a:lnTo>
                    <a:pt x="1046226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7" name="Google Shape;57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246619" y="1471422"/>
              <a:ext cx="1897379" cy="5386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904988" y="4300728"/>
              <a:ext cx="1239011" cy="2095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050986" y="3331895"/>
              <a:ext cx="861990" cy="10335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7379969" y="4683252"/>
              <a:ext cx="455663" cy="6263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7839900" y="5721387"/>
              <a:ext cx="698384" cy="7712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" name="Google Shape;62;p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8278024" y="819150"/>
              <a:ext cx="865971" cy="17030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" name="Google Shape;63;p1"/>
            <p:cNvSpPr/>
            <p:nvPr/>
          </p:nvSpPr>
          <p:spPr>
            <a:xfrm>
              <a:off x="228600" y="0"/>
              <a:ext cx="1820545" cy="1045210"/>
            </a:xfrm>
            <a:custGeom>
              <a:rect b="b" l="l" r="r" t="t"/>
              <a:pathLst>
                <a:path extrusionOk="0" h="1045210" w="1820545">
                  <a:moveTo>
                    <a:pt x="1820418" y="0"/>
                  </a:moveTo>
                  <a:lnTo>
                    <a:pt x="0" y="0"/>
                  </a:lnTo>
                  <a:lnTo>
                    <a:pt x="0" y="1044701"/>
                  </a:lnTo>
                  <a:lnTo>
                    <a:pt x="1820418" y="1044701"/>
                  </a:lnTo>
                  <a:lnTo>
                    <a:pt x="1820418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>
              <a:off x="451523" y="333196"/>
              <a:ext cx="1362075" cy="391795"/>
            </a:xfrm>
            <a:custGeom>
              <a:rect b="b" l="l" r="r" t="t"/>
              <a:pathLst>
                <a:path extrusionOk="0" h="391795" w="1362075">
                  <a:moveTo>
                    <a:pt x="116065" y="346392"/>
                  </a:moveTo>
                  <a:lnTo>
                    <a:pt x="76365" y="316738"/>
                  </a:lnTo>
                  <a:lnTo>
                    <a:pt x="63804" y="312699"/>
                  </a:lnTo>
                  <a:lnTo>
                    <a:pt x="58280" y="307975"/>
                  </a:lnTo>
                  <a:lnTo>
                    <a:pt x="58280" y="299212"/>
                  </a:lnTo>
                  <a:lnTo>
                    <a:pt x="59893" y="291642"/>
                  </a:lnTo>
                  <a:lnTo>
                    <a:pt x="64376" y="286156"/>
                  </a:lnTo>
                  <a:lnTo>
                    <a:pt x="71208" y="282816"/>
                  </a:lnTo>
                  <a:lnTo>
                    <a:pt x="79883" y="281698"/>
                  </a:lnTo>
                  <a:lnTo>
                    <a:pt x="86664" y="282219"/>
                  </a:lnTo>
                  <a:lnTo>
                    <a:pt x="93383" y="283883"/>
                  </a:lnTo>
                  <a:lnTo>
                    <a:pt x="100025" y="286816"/>
                  </a:lnTo>
                  <a:lnTo>
                    <a:pt x="106514" y="291122"/>
                  </a:lnTo>
                  <a:lnTo>
                    <a:pt x="111328" y="281698"/>
                  </a:lnTo>
                  <a:lnTo>
                    <a:pt x="78879" y="267538"/>
                  </a:lnTo>
                  <a:lnTo>
                    <a:pt x="64401" y="270065"/>
                  </a:lnTo>
                  <a:lnTo>
                    <a:pt x="53136" y="277139"/>
                  </a:lnTo>
                  <a:lnTo>
                    <a:pt x="45808" y="288010"/>
                  </a:lnTo>
                  <a:lnTo>
                    <a:pt x="43205" y="301904"/>
                  </a:lnTo>
                  <a:lnTo>
                    <a:pt x="44843" y="312051"/>
                  </a:lnTo>
                  <a:lnTo>
                    <a:pt x="80886" y="336956"/>
                  </a:lnTo>
                  <a:lnTo>
                    <a:pt x="89598" y="340398"/>
                  </a:lnTo>
                  <a:lnTo>
                    <a:pt x="95516" y="344792"/>
                  </a:lnTo>
                  <a:lnTo>
                    <a:pt x="98907" y="350316"/>
                  </a:lnTo>
                  <a:lnTo>
                    <a:pt x="99987" y="357174"/>
                  </a:lnTo>
                  <a:lnTo>
                    <a:pt x="99987" y="363905"/>
                  </a:lnTo>
                  <a:lnTo>
                    <a:pt x="97472" y="368630"/>
                  </a:lnTo>
                  <a:lnTo>
                    <a:pt x="92443" y="372668"/>
                  </a:lnTo>
                  <a:lnTo>
                    <a:pt x="87922" y="375373"/>
                  </a:lnTo>
                  <a:lnTo>
                    <a:pt x="83400" y="377393"/>
                  </a:lnTo>
                  <a:lnTo>
                    <a:pt x="76365" y="377393"/>
                  </a:lnTo>
                  <a:lnTo>
                    <a:pt x="68326" y="376758"/>
                  </a:lnTo>
                  <a:lnTo>
                    <a:pt x="60604" y="374865"/>
                  </a:lnTo>
                  <a:lnTo>
                    <a:pt x="52908" y="371665"/>
                  </a:lnTo>
                  <a:lnTo>
                    <a:pt x="45212" y="367284"/>
                  </a:lnTo>
                  <a:lnTo>
                    <a:pt x="39687" y="380758"/>
                  </a:lnTo>
                  <a:lnTo>
                    <a:pt x="47955" y="385292"/>
                  </a:lnTo>
                  <a:lnTo>
                    <a:pt x="56769" y="388683"/>
                  </a:lnTo>
                  <a:lnTo>
                    <a:pt x="65976" y="390804"/>
                  </a:lnTo>
                  <a:lnTo>
                    <a:pt x="75361" y="391541"/>
                  </a:lnTo>
                  <a:lnTo>
                    <a:pt x="82321" y="391147"/>
                  </a:lnTo>
                  <a:lnTo>
                    <a:pt x="107797" y="377393"/>
                  </a:lnTo>
                  <a:lnTo>
                    <a:pt x="111785" y="371665"/>
                  </a:lnTo>
                  <a:lnTo>
                    <a:pt x="114960" y="363385"/>
                  </a:lnTo>
                  <a:lnTo>
                    <a:pt x="116065" y="354482"/>
                  </a:lnTo>
                  <a:lnTo>
                    <a:pt x="116065" y="346392"/>
                  </a:lnTo>
                  <a:close/>
                </a:path>
                <a:path extrusionOk="0" h="391795" w="1362075">
                  <a:moveTo>
                    <a:pt x="130632" y="0"/>
                  </a:moveTo>
                  <a:lnTo>
                    <a:pt x="0" y="0"/>
                  </a:lnTo>
                  <a:lnTo>
                    <a:pt x="0" y="39077"/>
                  </a:lnTo>
                  <a:lnTo>
                    <a:pt x="44716" y="39077"/>
                  </a:lnTo>
                  <a:lnTo>
                    <a:pt x="44716" y="208915"/>
                  </a:lnTo>
                  <a:lnTo>
                    <a:pt x="85407" y="208915"/>
                  </a:lnTo>
                  <a:lnTo>
                    <a:pt x="85407" y="39077"/>
                  </a:lnTo>
                  <a:lnTo>
                    <a:pt x="130632" y="39077"/>
                  </a:lnTo>
                  <a:lnTo>
                    <a:pt x="130632" y="0"/>
                  </a:lnTo>
                  <a:close/>
                </a:path>
                <a:path extrusionOk="0" h="391795" w="1362075">
                  <a:moveTo>
                    <a:pt x="249199" y="208915"/>
                  </a:moveTo>
                  <a:lnTo>
                    <a:pt x="248539" y="199415"/>
                  </a:lnTo>
                  <a:lnTo>
                    <a:pt x="248069" y="191046"/>
                  </a:lnTo>
                  <a:lnTo>
                    <a:pt x="247789" y="183705"/>
                  </a:lnTo>
                  <a:lnTo>
                    <a:pt x="247688" y="107149"/>
                  </a:lnTo>
                  <a:lnTo>
                    <a:pt x="245491" y="91643"/>
                  </a:lnTo>
                  <a:lnTo>
                    <a:pt x="244856" y="87160"/>
                  </a:lnTo>
                  <a:lnTo>
                    <a:pt x="240525" y="78841"/>
                  </a:lnTo>
                  <a:lnTo>
                    <a:pt x="237020" y="72097"/>
                  </a:lnTo>
                  <a:lnTo>
                    <a:pt x="225221" y="62611"/>
                  </a:lnTo>
                  <a:lnTo>
                    <a:pt x="210515" y="59296"/>
                  </a:lnTo>
                  <a:lnTo>
                    <a:pt x="203987" y="59296"/>
                  </a:lnTo>
                  <a:lnTo>
                    <a:pt x="197446" y="60642"/>
                  </a:lnTo>
                  <a:lnTo>
                    <a:pt x="187401" y="67386"/>
                  </a:lnTo>
                  <a:lnTo>
                    <a:pt x="182384" y="72097"/>
                  </a:lnTo>
                  <a:lnTo>
                    <a:pt x="178358" y="78841"/>
                  </a:lnTo>
                  <a:lnTo>
                    <a:pt x="178358" y="0"/>
                  </a:lnTo>
                  <a:lnTo>
                    <a:pt x="140169" y="0"/>
                  </a:lnTo>
                  <a:lnTo>
                    <a:pt x="140169" y="208915"/>
                  </a:lnTo>
                  <a:lnTo>
                    <a:pt x="178358" y="208915"/>
                  </a:lnTo>
                  <a:lnTo>
                    <a:pt x="178396" y="114681"/>
                  </a:lnTo>
                  <a:lnTo>
                    <a:pt x="179806" y="104698"/>
                  </a:lnTo>
                  <a:lnTo>
                    <a:pt x="184505" y="95618"/>
                  </a:lnTo>
                  <a:lnTo>
                    <a:pt x="194437" y="91643"/>
                  </a:lnTo>
                  <a:lnTo>
                    <a:pt x="201803" y="94081"/>
                  </a:lnTo>
                  <a:lnTo>
                    <a:pt x="206248" y="100495"/>
                  </a:lnTo>
                  <a:lnTo>
                    <a:pt x="208419" y="109562"/>
                  </a:lnTo>
                  <a:lnTo>
                    <a:pt x="209003" y="119951"/>
                  </a:lnTo>
                  <a:lnTo>
                    <a:pt x="209003" y="208915"/>
                  </a:lnTo>
                  <a:lnTo>
                    <a:pt x="249199" y="208915"/>
                  </a:lnTo>
                  <a:close/>
                </a:path>
                <a:path extrusionOk="0" h="391795" w="1362075">
                  <a:moveTo>
                    <a:pt x="274320" y="380085"/>
                  </a:moveTo>
                  <a:lnTo>
                    <a:pt x="272783" y="377393"/>
                  </a:lnTo>
                  <a:lnTo>
                    <a:pt x="267792" y="368630"/>
                  </a:lnTo>
                  <a:lnTo>
                    <a:pt x="261264" y="373341"/>
                  </a:lnTo>
                  <a:lnTo>
                    <a:pt x="253225" y="377393"/>
                  </a:lnTo>
                  <a:lnTo>
                    <a:pt x="245186" y="377393"/>
                  </a:lnTo>
                  <a:lnTo>
                    <a:pt x="210324" y="351523"/>
                  </a:lnTo>
                  <a:lnTo>
                    <a:pt x="207505" y="331558"/>
                  </a:lnTo>
                  <a:lnTo>
                    <a:pt x="207543" y="330885"/>
                  </a:lnTo>
                  <a:lnTo>
                    <a:pt x="222427" y="290042"/>
                  </a:lnTo>
                  <a:lnTo>
                    <a:pt x="244678" y="282371"/>
                  </a:lnTo>
                  <a:lnTo>
                    <a:pt x="251714" y="282371"/>
                  </a:lnTo>
                  <a:lnTo>
                    <a:pt x="258749" y="285064"/>
                  </a:lnTo>
                  <a:lnTo>
                    <a:pt x="264769" y="289775"/>
                  </a:lnTo>
                  <a:lnTo>
                    <a:pt x="269646" y="282371"/>
                  </a:lnTo>
                  <a:lnTo>
                    <a:pt x="244170" y="268211"/>
                  </a:lnTo>
                  <a:lnTo>
                    <a:pt x="224358" y="272516"/>
                  </a:lnTo>
                  <a:lnTo>
                    <a:pt x="207683" y="284899"/>
                  </a:lnTo>
                  <a:lnTo>
                    <a:pt x="207594" y="285064"/>
                  </a:lnTo>
                  <a:lnTo>
                    <a:pt x="196202" y="304609"/>
                  </a:lnTo>
                  <a:lnTo>
                    <a:pt x="191922" y="330885"/>
                  </a:lnTo>
                  <a:lnTo>
                    <a:pt x="192024" y="331558"/>
                  </a:lnTo>
                  <a:lnTo>
                    <a:pt x="195846" y="356463"/>
                  </a:lnTo>
                  <a:lnTo>
                    <a:pt x="206679" y="375285"/>
                  </a:lnTo>
                  <a:lnTo>
                    <a:pt x="223088" y="386892"/>
                  </a:lnTo>
                  <a:lnTo>
                    <a:pt x="243674" y="390867"/>
                  </a:lnTo>
                  <a:lnTo>
                    <a:pt x="252349" y="390042"/>
                  </a:lnTo>
                  <a:lnTo>
                    <a:pt x="260692" y="387756"/>
                  </a:lnTo>
                  <a:lnTo>
                    <a:pt x="268185" y="384327"/>
                  </a:lnTo>
                  <a:lnTo>
                    <a:pt x="274320" y="380085"/>
                  </a:lnTo>
                  <a:close/>
                </a:path>
                <a:path extrusionOk="0" h="391795" w="1362075">
                  <a:moveTo>
                    <a:pt x="366268" y="270230"/>
                  </a:moveTo>
                  <a:lnTo>
                    <a:pt x="352196" y="270230"/>
                  </a:lnTo>
                  <a:lnTo>
                    <a:pt x="352196" y="388848"/>
                  </a:lnTo>
                  <a:lnTo>
                    <a:pt x="366268" y="388848"/>
                  </a:lnTo>
                  <a:lnTo>
                    <a:pt x="366268" y="270230"/>
                  </a:lnTo>
                  <a:close/>
                </a:path>
                <a:path extrusionOk="0" h="391795" w="1362075">
                  <a:moveTo>
                    <a:pt x="366763" y="146240"/>
                  </a:moveTo>
                  <a:lnTo>
                    <a:pt x="364845" y="118605"/>
                  </a:lnTo>
                  <a:lnTo>
                    <a:pt x="364286" y="110477"/>
                  </a:lnTo>
                  <a:lnTo>
                    <a:pt x="356603" y="86258"/>
                  </a:lnTo>
                  <a:lnTo>
                    <a:pt x="355587" y="83058"/>
                  </a:lnTo>
                  <a:lnTo>
                    <a:pt x="338785" y="65493"/>
                  </a:lnTo>
                  <a:lnTo>
                    <a:pt x="330085" y="63487"/>
                  </a:lnTo>
                  <a:lnTo>
                    <a:pt x="330085" y="110477"/>
                  </a:lnTo>
                  <a:lnTo>
                    <a:pt x="330085" y="118605"/>
                  </a:lnTo>
                  <a:lnTo>
                    <a:pt x="294424" y="118605"/>
                  </a:lnTo>
                  <a:lnTo>
                    <a:pt x="295605" y="107200"/>
                  </a:lnTo>
                  <a:lnTo>
                    <a:pt x="298310" y="97116"/>
                  </a:lnTo>
                  <a:lnTo>
                    <a:pt x="303466" y="89700"/>
                  </a:lnTo>
                  <a:lnTo>
                    <a:pt x="312000" y="86258"/>
                  </a:lnTo>
                  <a:lnTo>
                    <a:pt x="318528" y="86258"/>
                  </a:lnTo>
                  <a:lnTo>
                    <a:pt x="323049" y="90297"/>
                  </a:lnTo>
                  <a:lnTo>
                    <a:pt x="325564" y="96367"/>
                  </a:lnTo>
                  <a:lnTo>
                    <a:pt x="328587" y="102425"/>
                  </a:lnTo>
                  <a:lnTo>
                    <a:pt x="330085" y="110477"/>
                  </a:lnTo>
                  <a:lnTo>
                    <a:pt x="330085" y="63487"/>
                  </a:lnTo>
                  <a:lnTo>
                    <a:pt x="312000" y="59296"/>
                  </a:lnTo>
                  <a:lnTo>
                    <a:pt x="288747" y="64414"/>
                  </a:lnTo>
                  <a:lnTo>
                    <a:pt x="271373" y="79006"/>
                  </a:lnTo>
                  <a:lnTo>
                    <a:pt x="260502" y="101942"/>
                  </a:lnTo>
                  <a:lnTo>
                    <a:pt x="260438" y="102425"/>
                  </a:lnTo>
                  <a:lnTo>
                    <a:pt x="256730" y="132080"/>
                  </a:lnTo>
                  <a:lnTo>
                    <a:pt x="259676" y="167741"/>
                  </a:lnTo>
                  <a:lnTo>
                    <a:pt x="269290" y="192989"/>
                  </a:lnTo>
                  <a:lnTo>
                    <a:pt x="286829" y="207987"/>
                  </a:lnTo>
                  <a:lnTo>
                    <a:pt x="313512" y="212953"/>
                  </a:lnTo>
                  <a:lnTo>
                    <a:pt x="323303" y="212191"/>
                  </a:lnTo>
                  <a:lnTo>
                    <a:pt x="359727" y="184734"/>
                  </a:lnTo>
                  <a:lnTo>
                    <a:pt x="365760" y="161061"/>
                  </a:lnTo>
                  <a:lnTo>
                    <a:pt x="329590" y="161061"/>
                  </a:lnTo>
                  <a:lnTo>
                    <a:pt x="327888" y="170218"/>
                  </a:lnTo>
                  <a:lnTo>
                    <a:pt x="324243" y="177241"/>
                  </a:lnTo>
                  <a:lnTo>
                    <a:pt x="318630" y="181724"/>
                  </a:lnTo>
                  <a:lnTo>
                    <a:pt x="310997" y="183299"/>
                  </a:lnTo>
                  <a:lnTo>
                    <a:pt x="302107" y="180073"/>
                  </a:lnTo>
                  <a:lnTo>
                    <a:pt x="296735" y="171589"/>
                  </a:lnTo>
                  <a:lnTo>
                    <a:pt x="294106" y="159702"/>
                  </a:lnTo>
                  <a:lnTo>
                    <a:pt x="293408" y="146240"/>
                  </a:lnTo>
                  <a:lnTo>
                    <a:pt x="366763" y="146240"/>
                  </a:lnTo>
                  <a:close/>
                </a:path>
                <a:path extrusionOk="0" h="391795" w="1362075">
                  <a:moveTo>
                    <a:pt x="448665" y="61988"/>
                  </a:moveTo>
                  <a:lnTo>
                    <a:pt x="437553" y="63347"/>
                  </a:lnTo>
                  <a:lnTo>
                    <a:pt x="437159" y="63347"/>
                  </a:lnTo>
                  <a:lnTo>
                    <a:pt x="427240" y="68224"/>
                  </a:lnTo>
                  <a:lnTo>
                    <a:pt x="419620" y="77343"/>
                  </a:lnTo>
                  <a:lnTo>
                    <a:pt x="414502" y="91643"/>
                  </a:lnTo>
                  <a:lnTo>
                    <a:pt x="413486" y="63347"/>
                  </a:lnTo>
                  <a:lnTo>
                    <a:pt x="375310" y="63347"/>
                  </a:lnTo>
                  <a:lnTo>
                    <a:pt x="375602" y="73025"/>
                  </a:lnTo>
                  <a:lnTo>
                    <a:pt x="375666" y="77343"/>
                  </a:lnTo>
                  <a:lnTo>
                    <a:pt x="375780" y="145554"/>
                  </a:lnTo>
                  <a:lnTo>
                    <a:pt x="375805" y="208915"/>
                  </a:lnTo>
                  <a:lnTo>
                    <a:pt x="414502" y="208915"/>
                  </a:lnTo>
                  <a:lnTo>
                    <a:pt x="414502" y="145554"/>
                  </a:lnTo>
                  <a:lnTo>
                    <a:pt x="415607" y="129209"/>
                  </a:lnTo>
                  <a:lnTo>
                    <a:pt x="419646" y="116840"/>
                  </a:lnTo>
                  <a:lnTo>
                    <a:pt x="427634" y="108889"/>
                  </a:lnTo>
                  <a:lnTo>
                    <a:pt x="440626" y="105803"/>
                  </a:lnTo>
                  <a:lnTo>
                    <a:pt x="446151" y="105803"/>
                  </a:lnTo>
                  <a:lnTo>
                    <a:pt x="448665" y="106476"/>
                  </a:lnTo>
                  <a:lnTo>
                    <a:pt x="448665" y="105803"/>
                  </a:lnTo>
                  <a:lnTo>
                    <a:pt x="448665" y="91643"/>
                  </a:lnTo>
                  <a:lnTo>
                    <a:pt x="448665" y="61988"/>
                  </a:lnTo>
                  <a:close/>
                </a:path>
                <a:path extrusionOk="0" h="391795" w="1362075">
                  <a:moveTo>
                    <a:pt x="524522" y="374015"/>
                  </a:moveTo>
                  <a:lnTo>
                    <a:pt x="471766" y="374015"/>
                  </a:lnTo>
                  <a:lnTo>
                    <a:pt x="471766" y="334264"/>
                  </a:lnTo>
                  <a:lnTo>
                    <a:pt x="513473" y="334264"/>
                  </a:lnTo>
                  <a:lnTo>
                    <a:pt x="513473" y="320103"/>
                  </a:lnTo>
                  <a:lnTo>
                    <a:pt x="471766" y="320103"/>
                  </a:lnTo>
                  <a:lnTo>
                    <a:pt x="471766" y="284391"/>
                  </a:lnTo>
                  <a:lnTo>
                    <a:pt x="521004" y="284391"/>
                  </a:lnTo>
                  <a:lnTo>
                    <a:pt x="522516" y="270230"/>
                  </a:lnTo>
                  <a:lnTo>
                    <a:pt x="457708" y="270230"/>
                  </a:lnTo>
                  <a:lnTo>
                    <a:pt x="457708" y="388848"/>
                  </a:lnTo>
                  <a:lnTo>
                    <a:pt x="524522" y="388848"/>
                  </a:lnTo>
                  <a:lnTo>
                    <a:pt x="524522" y="374015"/>
                  </a:lnTo>
                  <a:close/>
                </a:path>
                <a:path extrusionOk="0" h="391795" w="1362075">
                  <a:moveTo>
                    <a:pt x="636066" y="208915"/>
                  </a:moveTo>
                  <a:lnTo>
                    <a:pt x="634682" y="190792"/>
                  </a:lnTo>
                  <a:lnTo>
                    <a:pt x="634225" y="183413"/>
                  </a:lnTo>
                  <a:lnTo>
                    <a:pt x="634047" y="177241"/>
                  </a:lnTo>
                  <a:lnTo>
                    <a:pt x="634047" y="107149"/>
                  </a:lnTo>
                  <a:lnTo>
                    <a:pt x="631850" y="91643"/>
                  </a:lnTo>
                  <a:lnTo>
                    <a:pt x="631215" y="87160"/>
                  </a:lnTo>
                  <a:lnTo>
                    <a:pt x="630389" y="85585"/>
                  </a:lnTo>
                  <a:lnTo>
                    <a:pt x="623379" y="72097"/>
                  </a:lnTo>
                  <a:lnTo>
                    <a:pt x="611581" y="62611"/>
                  </a:lnTo>
                  <a:lnTo>
                    <a:pt x="596874" y="59296"/>
                  </a:lnTo>
                  <a:lnTo>
                    <a:pt x="585927" y="61315"/>
                  </a:lnTo>
                  <a:lnTo>
                    <a:pt x="576021" y="66370"/>
                  </a:lnTo>
                  <a:lnTo>
                    <a:pt x="567626" y="74460"/>
                  </a:lnTo>
                  <a:lnTo>
                    <a:pt x="561200" y="85585"/>
                  </a:lnTo>
                  <a:lnTo>
                    <a:pt x="556158" y="74460"/>
                  </a:lnTo>
                  <a:lnTo>
                    <a:pt x="548894" y="66802"/>
                  </a:lnTo>
                  <a:lnTo>
                    <a:pt x="540004" y="62179"/>
                  </a:lnTo>
                  <a:lnTo>
                    <a:pt x="530555" y="60642"/>
                  </a:lnTo>
                  <a:lnTo>
                    <a:pt x="519760" y="61887"/>
                  </a:lnTo>
                  <a:lnTo>
                    <a:pt x="510146" y="66040"/>
                  </a:lnTo>
                  <a:lnTo>
                    <a:pt x="501942" y="73723"/>
                  </a:lnTo>
                  <a:lnTo>
                    <a:pt x="495388" y="85585"/>
                  </a:lnTo>
                  <a:lnTo>
                    <a:pt x="494880" y="63347"/>
                  </a:lnTo>
                  <a:lnTo>
                    <a:pt x="457708" y="63347"/>
                  </a:lnTo>
                  <a:lnTo>
                    <a:pt x="457708" y="208915"/>
                  </a:lnTo>
                  <a:lnTo>
                    <a:pt x="495884" y="208915"/>
                  </a:lnTo>
                  <a:lnTo>
                    <a:pt x="495922" y="114681"/>
                  </a:lnTo>
                  <a:lnTo>
                    <a:pt x="497332" y="104698"/>
                  </a:lnTo>
                  <a:lnTo>
                    <a:pt x="502031" y="95618"/>
                  </a:lnTo>
                  <a:lnTo>
                    <a:pt x="511962" y="91643"/>
                  </a:lnTo>
                  <a:lnTo>
                    <a:pt x="519404" y="94081"/>
                  </a:lnTo>
                  <a:lnTo>
                    <a:pt x="524027" y="100495"/>
                  </a:lnTo>
                  <a:lnTo>
                    <a:pt x="526376" y="109562"/>
                  </a:lnTo>
                  <a:lnTo>
                    <a:pt x="527037" y="119951"/>
                  </a:lnTo>
                  <a:lnTo>
                    <a:pt x="527037" y="208915"/>
                  </a:lnTo>
                  <a:lnTo>
                    <a:pt x="565226" y="208915"/>
                  </a:lnTo>
                  <a:lnTo>
                    <a:pt x="565264" y="114681"/>
                  </a:lnTo>
                  <a:lnTo>
                    <a:pt x="566661" y="104698"/>
                  </a:lnTo>
                  <a:lnTo>
                    <a:pt x="571373" y="95618"/>
                  </a:lnTo>
                  <a:lnTo>
                    <a:pt x="581304" y="91643"/>
                  </a:lnTo>
                  <a:lnTo>
                    <a:pt x="588657" y="94081"/>
                  </a:lnTo>
                  <a:lnTo>
                    <a:pt x="593102" y="100495"/>
                  </a:lnTo>
                  <a:lnTo>
                    <a:pt x="595287" y="109562"/>
                  </a:lnTo>
                  <a:lnTo>
                    <a:pt x="595871" y="119951"/>
                  </a:lnTo>
                  <a:lnTo>
                    <a:pt x="595871" y="208915"/>
                  </a:lnTo>
                  <a:lnTo>
                    <a:pt x="636066" y="208915"/>
                  </a:lnTo>
                  <a:close/>
                </a:path>
                <a:path extrusionOk="0" h="391795" w="1362075">
                  <a:moveTo>
                    <a:pt x="681278" y="270230"/>
                  </a:moveTo>
                  <a:lnTo>
                    <a:pt x="667207" y="270230"/>
                  </a:lnTo>
                  <a:lnTo>
                    <a:pt x="667613" y="317754"/>
                  </a:lnTo>
                  <a:lnTo>
                    <a:pt x="667727" y="334937"/>
                  </a:lnTo>
                  <a:lnTo>
                    <a:pt x="669721" y="367284"/>
                  </a:lnTo>
                  <a:lnTo>
                    <a:pt x="668121" y="364032"/>
                  </a:lnTo>
                  <a:lnTo>
                    <a:pt x="664070" y="355904"/>
                  </a:lnTo>
                  <a:lnTo>
                    <a:pt x="658698" y="345389"/>
                  </a:lnTo>
                  <a:lnTo>
                    <a:pt x="653148" y="334937"/>
                  </a:lnTo>
                  <a:lnTo>
                    <a:pt x="629335" y="291122"/>
                  </a:lnTo>
                  <a:lnTo>
                    <a:pt x="617982" y="270230"/>
                  </a:lnTo>
                  <a:lnTo>
                    <a:pt x="600887" y="270230"/>
                  </a:lnTo>
                  <a:lnTo>
                    <a:pt x="600887" y="388848"/>
                  </a:lnTo>
                  <a:lnTo>
                    <a:pt x="614959" y="388848"/>
                  </a:lnTo>
                  <a:lnTo>
                    <a:pt x="614883" y="325501"/>
                  </a:lnTo>
                  <a:lnTo>
                    <a:pt x="614565" y="315290"/>
                  </a:lnTo>
                  <a:lnTo>
                    <a:pt x="614400" y="310413"/>
                  </a:lnTo>
                  <a:lnTo>
                    <a:pt x="614045" y="302704"/>
                  </a:lnTo>
                  <a:lnTo>
                    <a:pt x="613448" y="291122"/>
                  </a:lnTo>
                  <a:lnTo>
                    <a:pt x="615289" y="294881"/>
                  </a:lnTo>
                  <a:lnTo>
                    <a:pt x="619798" y="304012"/>
                  </a:lnTo>
                  <a:lnTo>
                    <a:pt x="625538" y="315290"/>
                  </a:lnTo>
                  <a:lnTo>
                    <a:pt x="631037" y="325501"/>
                  </a:lnTo>
                  <a:lnTo>
                    <a:pt x="666203" y="388848"/>
                  </a:lnTo>
                  <a:lnTo>
                    <a:pt x="681278" y="388848"/>
                  </a:lnTo>
                  <a:lnTo>
                    <a:pt x="681278" y="367284"/>
                  </a:lnTo>
                  <a:lnTo>
                    <a:pt x="681278" y="270230"/>
                  </a:lnTo>
                  <a:close/>
                </a:path>
                <a:path extrusionOk="0" h="391795" w="1362075">
                  <a:moveTo>
                    <a:pt x="760666" y="136131"/>
                  </a:moveTo>
                  <a:lnTo>
                    <a:pt x="760577" y="135458"/>
                  </a:lnTo>
                  <a:lnTo>
                    <a:pt x="756500" y="102793"/>
                  </a:lnTo>
                  <a:lnTo>
                    <a:pt x="750036" y="89623"/>
                  </a:lnTo>
                  <a:lnTo>
                    <a:pt x="744715" y="78752"/>
                  </a:lnTo>
                  <a:lnTo>
                    <a:pt x="726325" y="64198"/>
                  </a:lnTo>
                  <a:lnTo>
                    <a:pt x="721474" y="63207"/>
                  </a:lnTo>
                  <a:lnTo>
                    <a:pt x="721474" y="135458"/>
                  </a:lnTo>
                  <a:lnTo>
                    <a:pt x="721448" y="136131"/>
                  </a:lnTo>
                  <a:lnTo>
                    <a:pt x="720686" y="153911"/>
                  </a:lnTo>
                  <a:lnTo>
                    <a:pt x="717765" y="168897"/>
                  </a:lnTo>
                  <a:lnTo>
                    <a:pt x="711936" y="178955"/>
                  </a:lnTo>
                  <a:lnTo>
                    <a:pt x="702386" y="182626"/>
                  </a:lnTo>
                  <a:lnTo>
                    <a:pt x="692543" y="178955"/>
                  </a:lnTo>
                  <a:lnTo>
                    <a:pt x="686562" y="168897"/>
                  </a:lnTo>
                  <a:lnTo>
                    <a:pt x="683590" y="153911"/>
                  </a:lnTo>
                  <a:lnTo>
                    <a:pt x="682790" y="135458"/>
                  </a:lnTo>
                  <a:lnTo>
                    <a:pt x="683514" y="118630"/>
                  </a:lnTo>
                  <a:lnTo>
                    <a:pt x="686371" y="103949"/>
                  </a:lnTo>
                  <a:lnTo>
                    <a:pt x="692327" y="93560"/>
                  </a:lnTo>
                  <a:lnTo>
                    <a:pt x="702386" y="89623"/>
                  </a:lnTo>
                  <a:lnTo>
                    <a:pt x="702386" y="90297"/>
                  </a:lnTo>
                  <a:lnTo>
                    <a:pt x="712152" y="94132"/>
                  </a:lnTo>
                  <a:lnTo>
                    <a:pt x="717956" y="104279"/>
                  </a:lnTo>
                  <a:lnTo>
                    <a:pt x="720737" y="118630"/>
                  </a:lnTo>
                  <a:lnTo>
                    <a:pt x="721474" y="135458"/>
                  </a:lnTo>
                  <a:lnTo>
                    <a:pt x="721474" y="63207"/>
                  </a:lnTo>
                  <a:lnTo>
                    <a:pt x="678154" y="64198"/>
                  </a:lnTo>
                  <a:lnTo>
                    <a:pt x="647763" y="102793"/>
                  </a:lnTo>
                  <a:lnTo>
                    <a:pt x="643597" y="136131"/>
                  </a:lnTo>
                  <a:lnTo>
                    <a:pt x="647763" y="169735"/>
                  </a:lnTo>
                  <a:lnTo>
                    <a:pt x="659612" y="193751"/>
                  </a:lnTo>
                  <a:lnTo>
                    <a:pt x="678154" y="208153"/>
                  </a:lnTo>
                  <a:lnTo>
                    <a:pt x="702386" y="212953"/>
                  </a:lnTo>
                  <a:lnTo>
                    <a:pt x="726325" y="208153"/>
                  </a:lnTo>
                  <a:lnTo>
                    <a:pt x="744715" y="193751"/>
                  </a:lnTo>
                  <a:lnTo>
                    <a:pt x="750176" y="182626"/>
                  </a:lnTo>
                  <a:lnTo>
                    <a:pt x="756500" y="169735"/>
                  </a:lnTo>
                  <a:lnTo>
                    <a:pt x="756602" y="168897"/>
                  </a:lnTo>
                  <a:lnTo>
                    <a:pt x="760666" y="136131"/>
                  </a:lnTo>
                  <a:close/>
                </a:path>
                <a:path extrusionOk="0" h="391795" w="1362075">
                  <a:moveTo>
                    <a:pt x="836028" y="270230"/>
                  </a:moveTo>
                  <a:lnTo>
                    <a:pt x="755142" y="270230"/>
                  </a:lnTo>
                  <a:lnTo>
                    <a:pt x="755142" y="284391"/>
                  </a:lnTo>
                  <a:lnTo>
                    <a:pt x="787793" y="284391"/>
                  </a:lnTo>
                  <a:lnTo>
                    <a:pt x="787793" y="388848"/>
                  </a:lnTo>
                  <a:lnTo>
                    <a:pt x="801357" y="388848"/>
                  </a:lnTo>
                  <a:lnTo>
                    <a:pt x="801357" y="284391"/>
                  </a:lnTo>
                  <a:lnTo>
                    <a:pt x="834517" y="284391"/>
                  </a:lnTo>
                  <a:lnTo>
                    <a:pt x="836028" y="270230"/>
                  </a:lnTo>
                  <a:close/>
                </a:path>
                <a:path extrusionOk="0" h="391795" w="1362075">
                  <a:moveTo>
                    <a:pt x="893305" y="0"/>
                  </a:moveTo>
                  <a:lnTo>
                    <a:pt x="790308" y="0"/>
                  </a:lnTo>
                  <a:lnTo>
                    <a:pt x="790308" y="208915"/>
                  </a:lnTo>
                  <a:lnTo>
                    <a:pt x="830503" y="208915"/>
                  </a:lnTo>
                  <a:lnTo>
                    <a:pt x="830503" y="126695"/>
                  </a:lnTo>
                  <a:lnTo>
                    <a:pt x="863663" y="126695"/>
                  </a:lnTo>
                  <a:lnTo>
                    <a:pt x="872705" y="88277"/>
                  </a:lnTo>
                  <a:lnTo>
                    <a:pt x="830503" y="88277"/>
                  </a:lnTo>
                  <a:lnTo>
                    <a:pt x="830503" y="38404"/>
                  </a:lnTo>
                  <a:lnTo>
                    <a:pt x="884262" y="38404"/>
                  </a:lnTo>
                  <a:lnTo>
                    <a:pt x="893305" y="0"/>
                  </a:lnTo>
                  <a:close/>
                </a:path>
                <a:path extrusionOk="0" h="391795" w="1362075">
                  <a:moveTo>
                    <a:pt x="922439" y="270230"/>
                  </a:moveTo>
                  <a:lnTo>
                    <a:pt x="908380" y="270230"/>
                  </a:lnTo>
                  <a:lnTo>
                    <a:pt x="908380" y="388848"/>
                  </a:lnTo>
                  <a:lnTo>
                    <a:pt x="922439" y="388848"/>
                  </a:lnTo>
                  <a:lnTo>
                    <a:pt x="922439" y="270230"/>
                  </a:lnTo>
                  <a:close/>
                </a:path>
                <a:path extrusionOk="0" h="391795" w="1362075">
                  <a:moveTo>
                    <a:pt x="934504" y="63347"/>
                  </a:moveTo>
                  <a:lnTo>
                    <a:pt x="896315" y="63347"/>
                  </a:lnTo>
                  <a:lnTo>
                    <a:pt x="896315" y="208915"/>
                  </a:lnTo>
                  <a:lnTo>
                    <a:pt x="934504" y="208915"/>
                  </a:lnTo>
                  <a:lnTo>
                    <a:pt x="934504" y="63347"/>
                  </a:lnTo>
                  <a:close/>
                </a:path>
                <a:path extrusionOk="0" h="391795" w="1362075">
                  <a:moveTo>
                    <a:pt x="944041" y="0"/>
                  </a:moveTo>
                  <a:lnTo>
                    <a:pt x="905865" y="0"/>
                  </a:lnTo>
                  <a:lnTo>
                    <a:pt x="896823" y="38404"/>
                  </a:lnTo>
                  <a:lnTo>
                    <a:pt x="934504" y="38404"/>
                  </a:lnTo>
                  <a:lnTo>
                    <a:pt x="944041" y="0"/>
                  </a:lnTo>
                  <a:close/>
                </a:path>
                <a:path extrusionOk="0" h="391795" w="1362075">
                  <a:moveTo>
                    <a:pt x="1043520" y="165773"/>
                  </a:moveTo>
                  <a:lnTo>
                    <a:pt x="1022426" y="126022"/>
                  </a:lnTo>
                  <a:lnTo>
                    <a:pt x="993406" y="114808"/>
                  </a:lnTo>
                  <a:lnTo>
                    <a:pt x="984834" y="109994"/>
                  </a:lnTo>
                  <a:lnTo>
                    <a:pt x="981722" y="103098"/>
                  </a:lnTo>
                  <a:lnTo>
                    <a:pt x="981722" y="94348"/>
                  </a:lnTo>
                  <a:lnTo>
                    <a:pt x="985748" y="89623"/>
                  </a:lnTo>
                  <a:lnTo>
                    <a:pt x="996797" y="89623"/>
                  </a:lnTo>
                  <a:lnTo>
                    <a:pt x="999820" y="90970"/>
                  </a:lnTo>
                  <a:lnTo>
                    <a:pt x="1002322" y="93662"/>
                  </a:lnTo>
                  <a:lnTo>
                    <a:pt x="1004341" y="97040"/>
                  </a:lnTo>
                  <a:lnTo>
                    <a:pt x="1004836" y="101752"/>
                  </a:lnTo>
                  <a:lnTo>
                    <a:pt x="1004836" y="107823"/>
                  </a:lnTo>
                  <a:lnTo>
                    <a:pt x="1041514" y="107823"/>
                  </a:lnTo>
                  <a:lnTo>
                    <a:pt x="1038072" y="89623"/>
                  </a:lnTo>
                  <a:lnTo>
                    <a:pt x="1037018" y="84035"/>
                  </a:lnTo>
                  <a:lnTo>
                    <a:pt x="1026248" y="69151"/>
                  </a:lnTo>
                  <a:lnTo>
                    <a:pt x="1010958" y="61429"/>
                  </a:lnTo>
                  <a:lnTo>
                    <a:pt x="1010640" y="61429"/>
                  </a:lnTo>
                  <a:lnTo>
                    <a:pt x="993279" y="59296"/>
                  </a:lnTo>
                  <a:lnTo>
                    <a:pt x="977138" y="61429"/>
                  </a:lnTo>
                  <a:lnTo>
                    <a:pt x="961694" y="68732"/>
                  </a:lnTo>
                  <a:lnTo>
                    <a:pt x="950112" y="82613"/>
                  </a:lnTo>
                  <a:lnTo>
                    <a:pt x="945553" y="104457"/>
                  </a:lnTo>
                  <a:lnTo>
                    <a:pt x="955128" y="132372"/>
                  </a:lnTo>
                  <a:lnTo>
                    <a:pt x="976198" y="145897"/>
                  </a:lnTo>
                  <a:lnTo>
                    <a:pt x="997267" y="154863"/>
                  </a:lnTo>
                  <a:lnTo>
                    <a:pt x="1006843" y="169151"/>
                  </a:lnTo>
                  <a:lnTo>
                    <a:pt x="1006843" y="178587"/>
                  </a:lnTo>
                  <a:lnTo>
                    <a:pt x="1001318" y="183299"/>
                  </a:lnTo>
                  <a:lnTo>
                    <a:pt x="989266" y="183299"/>
                  </a:lnTo>
                  <a:lnTo>
                    <a:pt x="985748" y="179933"/>
                  </a:lnTo>
                  <a:lnTo>
                    <a:pt x="983742" y="175882"/>
                  </a:lnTo>
                  <a:lnTo>
                    <a:pt x="981227" y="172516"/>
                  </a:lnTo>
                  <a:lnTo>
                    <a:pt x="980719" y="167132"/>
                  </a:lnTo>
                  <a:lnTo>
                    <a:pt x="980846" y="165773"/>
                  </a:lnTo>
                  <a:lnTo>
                    <a:pt x="981227" y="161734"/>
                  </a:lnTo>
                  <a:lnTo>
                    <a:pt x="944549" y="161734"/>
                  </a:lnTo>
                  <a:lnTo>
                    <a:pt x="948359" y="188214"/>
                  </a:lnTo>
                  <a:lnTo>
                    <a:pt x="959243" y="203771"/>
                  </a:lnTo>
                  <a:lnTo>
                    <a:pt x="975207" y="211112"/>
                  </a:lnTo>
                  <a:lnTo>
                    <a:pt x="994283" y="212953"/>
                  </a:lnTo>
                  <a:lnTo>
                    <a:pt x="1012583" y="210515"/>
                  </a:lnTo>
                  <a:lnTo>
                    <a:pt x="1028331" y="202501"/>
                  </a:lnTo>
                  <a:lnTo>
                    <a:pt x="1039368" y="187934"/>
                  </a:lnTo>
                  <a:lnTo>
                    <a:pt x="1040231" y="183299"/>
                  </a:lnTo>
                  <a:lnTo>
                    <a:pt x="1043520" y="165773"/>
                  </a:lnTo>
                  <a:close/>
                </a:path>
                <a:path extrusionOk="0" h="391795" w="1362075">
                  <a:moveTo>
                    <a:pt x="1078191" y="270230"/>
                  </a:moveTo>
                  <a:lnTo>
                    <a:pt x="1013383" y="270230"/>
                  </a:lnTo>
                  <a:lnTo>
                    <a:pt x="1013383" y="388848"/>
                  </a:lnTo>
                  <a:lnTo>
                    <a:pt x="1027442" y="388848"/>
                  </a:lnTo>
                  <a:lnTo>
                    <a:pt x="1027442" y="333590"/>
                  </a:lnTo>
                  <a:lnTo>
                    <a:pt x="1068641" y="333590"/>
                  </a:lnTo>
                  <a:lnTo>
                    <a:pt x="1068641" y="319430"/>
                  </a:lnTo>
                  <a:lnTo>
                    <a:pt x="1027442" y="319430"/>
                  </a:lnTo>
                  <a:lnTo>
                    <a:pt x="1027442" y="284391"/>
                  </a:lnTo>
                  <a:lnTo>
                    <a:pt x="1076185" y="284391"/>
                  </a:lnTo>
                  <a:lnTo>
                    <a:pt x="1078191" y="270230"/>
                  </a:lnTo>
                  <a:close/>
                </a:path>
                <a:path extrusionOk="0" h="391795" w="1362075">
                  <a:moveTo>
                    <a:pt x="1162100" y="208915"/>
                  </a:moveTo>
                  <a:lnTo>
                    <a:pt x="1161440" y="199415"/>
                  </a:lnTo>
                  <a:lnTo>
                    <a:pt x="1160970" y="191046"/>
                  </a:lnTo>
                  <a:lnTo>
                    <a:pt x="1160678" y="183705"/>
                  </a:lnTo>
                  <a:lnTo>
                    <a:pt x="1160589" y="107149"/>
                  </a:lnTo>
                  <a:lnTo>
                    <a:pt x="1158379" y="91643"/>
                  </a:lnTo>
                  <a:lnTo>
                    <a:pt x="1157744" y="87160"/>
                  </a:lnTo>
                  <a:lnTo>
                    <a:pt x="1153414" y="78841"/>
                  </a:lnTo>
                  <a:lnTo>
                    <a:pt x="1149908" y="72097"/>
                  </a:lnTo>
                  <a:lnTo>
                    <a:pt x="1138123" y="62611"/>
                  </a:lnTo>
                  <a:lnTo>
                    <a:pt x="1123416" y="59296"/>
                  </a:lnTo>
                  <a:lnTo>
                    <a:pt x="1116876" y="59296"/>
                  </a:lnTo>
                  <a:lnTo>
                    <a:pt x="1091260" y="78841"/>
                  </a:lnTo>
                  <a:lnTo>
                    <a:pt x="1091260" y="0"/>
                  </a:lnTo>
                  <a:lnTo>
                    <a:pt x="1053071" y="0"/>
                  </a:lnTo>
                  <a:lnTo>
                    <a:pt x="1053071" y="208915"/>
                  </a:lnTo>
                  <a:lnTo>
                    <a:pt x="1091260" y="208915"/>
                  </a:lnTo>
                  <a:lnTo>
                    <a:pt x="1091298" y="114681"/>
                  </a:lnTo>
                  <a:lnTo>
                    <a:pt x="1092695" y="104698"/>
                  </a:lnTo>
                  <a:lnTo>
                    <a:pt x="1097407" y="95618"/>
                  </a:lnTo>
                  <a:lnTo>
                    <a:pt x="1107338" y="91643"/>
                  </a:lnTo>
                  <a:lnTo>
                    <a:pt x="1114691" y="94081"/>
                  </a:lnTo>
                  <a:lnTo>
                    <a:pt x="1119136" y="100495"/>
                  </a:lnTo>
                  <a:lnTo>
                    <a:pt x="1121321" y="109562"/>
                  </a:lnTo>
                  <a:lnTo>
                    <a:pt x="1121905" y="119951"/>
                  </a:lnTo>
                  <a:lnTo>
                    <a:pt x="1121905" y="208915"/>
                  </a:lnTo>
                  <a:lnTo>
                    <a:pt x="1162100" y="208915"/>
                  </a:lnTo>
                  <a:close/>
                </a:path>
                <a:path extrusionOk="0" h="391795" w="1362075">
                  <a:moveTo>
                    <a:pt x="1167117" y="270230"/>
                  </a:moveTo>
                  <a:lnTo>
                    <a:pt x="1153058" y="270230"/>
                  </a:lnTo>
                  <a:lnTo>
                    <a:pt x="1153058" y="388848"/>
                  </a:lnTo>
                  <a:lnTo>
                    <a:pt x="1167117" y="388848"/>
                  </a:lnTo>
                  <a:lnTo>
                    <a:pt x="1167117" y="270230"/>
                  </a:lnTo>
                  <a:close/>
                </a:path>
                <a:path extrusionOk="0" h="391795" w="1362075">
                  <a:moveTo>
                    <a:pt x="1279664" y="146240"/>
                  </a:moveTo>
                  <a:lnTo>
                    <a:pt x="1269695" y="86258"/>
                  </a:lnTo>
                  <a:lnTo>
                    <a:pt x="1242987" y="63474"/>
                  </a:lnTo>
                  <a:lnTo>
                    <a:pt x="1242987" y="118605"/>
                  </a:lnTo>
                  <a:lnTo>
                    <a:pt x="1207312" y="118605"/>
                  </a:lnTo>
                  <a:lnTo>
                    <a:pt x="1208506" y="107200"/>
                  </a:lnTo>
                  <a:lnTo>
                    <a:pt x="1211211" y="97116"/>
                  </a:lnTo>
                  <a:lnTo>
                    <a:pt x="1216355" y="89700"/>
                  </a:lnTo>
                  <a:lnTo>
                    <a:pt x="1224902" y="86258"/>
                  </a:lnTo>
                  <a:lnTo>
                    <a:pt x="1231430" y="86258"/>
                  </a:lnTo>
                  <a:lnTo>
                    <a:pt x="1235951" y="90297"/>
                  </a:lnTo>
                  <a:lnTo>
                    <a:pt x="1238465" y="96367"/>
                  </a:lnTo>
                  <a:lnTo>
                    <a:pt x="1241475" y="102425"/>
                  </a:lnTo>
                  <a:lnTo>
                    <a:pt x="1242974" y="110477"/>
                  </a:lnTo>
                  <a:lnTo>
                    <a:pt x="1242987" y="118605"/>
                  </a:lnTo>
                  <a:lnTo>
                    <a:pt x="1242987" y="63474"/>
                  </a:lnTo>
                  <a:lnTo>
                    <a:pt x="1201928" y="64414"/>
                  </a:lnTo>
                  <a:lnTo>
                    <a:pt x="1173886" y="101942"/>
                  </a:lnTo>
                  <a:lnTo>
                    <a:pt x="1170139" y="132080"/>
                  </a:lnTo>
                  <a:lnTo>
                    <a:pt x="1173073" y="167741"/>
                  </a:lnTo>
                  <a:lnTo>
                    <a:pt x="1182700" y="192989"/>
                  </a:lnTo>
                  <a:lnTo>
                    <a:pt x="1200238" y="207987"/>
                  </a:lnTo>
                  <a:lnTo>
                    <a:pt x="1226908" y="212953"/>
                  </a:lnTo>
                  <a:lnTo>
                    <a:pt x="1236408" y="212191"/>
                  </a:lnTo>
                  <a:lnTo>
                    <a:pt x="1272819" y="184734"/>
                  </a:lnTo>
                  <a:lnTo>
                    <a:pt x="1273327" y="183299"/>
                  </a:lnTo>
                  <a:lnTo>
                    <a:pt x="1276756" y="173812"/>
                  </a:lnTo>
                  <a:lnTo>
                    <a:pt x="1278661" y="161061"/>
                  </a:lnTo>
                  <a:lnTo>
                    <a:pt x="1242479" y="161061"/>
                  </a:lnTo>
                  <a:lnTo>
                    <a:pt x="1240790" y="170218"/>
                  </a:lnTo>
                  <a:lnTo>
                    <a:pt x="1237208" y="177241"/>
                  </a:lnTo>
                  <a:lnTo>
                    <a:pt x="1231747" y="181724"/>
                  </a:lnTo>
                  <a:lnTo>
                    <a:pt x="1224394" y="183299"/>
                  </a:lnTo>
                  <a:lnTo>
                    <a:pt x="1215224" y="180073"/>
                  </a:lnTo>
                  <a:lnTo>
                    <a:pt x="1209763" y="171589"/>
                  </a:lnTo>
                  <a:lnTo>
                    <a:pt x="1207223" y="159702"/>
                  </a:lnTo>
                  <a:lnTo>
                    <a:pt x="1206817" y="146240"/>
                  </a:lnTo>
                  <a:lnTo>
                    <a:pt x="1279664" y="146240"/>
                  </a:lnTo>
                  <a:close/>
                </a:path>
                <a:path extrusionOk="0" h="391795" w="1362075">
                  <a:moveTo>
                    <a:pt x="1332420" y="380085"/>
                  </a:moveTo>
                  <a:lnTo>
                    <a:pt x="1330756" y="377393"/>
                  </a:lnTo>
                  <a:lnTo>
                    <a:pt x="1325384" y="368630"/>
                  </a:lnTo>
                  <a:lnTo>
                    <a:pt x="1319352" y="373341"/>
                  </a:lnTo>
                  <a:lnTo>
                    <a:pt x="1311313" y="377393"/>
                  </a:lnTo>
                  <a:lnTo>
                    <a:pt x="1303274" y="377393"/>
                  </a:lnTo>
                  <a:lnTo>
                    <a:pt x="1268234" y="351523"/>
                  </a:lnTo>
                  <a:lnTo>
                    <a:pt x="1265593" y="331558"/>
                  </a:lnTo>
                  <a:lnTo>
                    <a:pt x="1265631" y="330885"/>
                  </a:lnTo>
                  <a:lnTo>
                    <a:pt x="1266151" y="320776"/>
                  </a:lnTo>
                  <a:lnTo>
                    <a:pt x="1286891" y="285648"/>
                  </a:lnTo>
                  <a:lnTo>
                    <a:pt x="1302270" y="282371"/>
                  </a:lnTo>
                  <a:lnTo>
                    <a:pt x="1309801" y="282371"/>
                  </a:lnTo>
                  <a:lnTo>
                    <a:pt x="1316342" y="285064"/>
                  </a:lnTo>
                  <a:lnTo>
                    <a:pt x="1322870" y="289775"/>
                  </a:lnTo>
                  <a:lnTo>
                    <a:pt x="1327416" y="282371"/>
                  </a:lnTo>
                  <a:lnTo>
                    <a:pt x="1302270" y="268211"/>
                  </a:lnTo>
                  <a:lnTo>
                    <a:pt x="1282446" y="272516"/>
                  </a:lnTo>
                  <a:lnTo>
                    <a:pt x="1265783" y="284899"/>
                  </a:lnTo>
                  <a:lnTo>
                    <a:pt x="1265682" y="285064"/>
                  </a:lnTo>
                  <a:lnTo>
                    <a:pt x="1254302" y="304609"/>
                  </a:lnTo>
                  <a:lnTo>
                    <a:pt x="1250022" y="330885"/>
                  </a:lnTo>
                  <a:lnTo>
                    <a:pt x="1250124" y="331558"/>
                  </a:lnTo>
                  <a:lnTo>
                    <a:pt x="1253858" y="356463"/>
                  </a:lnTo>
                  <a:lnTo>
                    <a:pt x="1264526" y="375285"/>
                  </a:lnTo>
                  <a:lnTo>
                    <a:pt x="1280756" y="386892"/>
                  </a:lnTo>
                  <a:lnTo>
                    <a:pt x="1301267" y="390867"/>
                  </a:lnTo>
                  <a:lnTo>
                    <a:pt x="1310017" y="390042"/>
                  </a:lnTo>
                  <a:lnTo>
                    <a:pt x="1318539" y="387756"/>
                  </a:lnTo>
                  <a:lnTo>
                    <a:pt x="1326210" y="384327"/>
                  </a:lnTo>
                  <a:lnTo>
                    <a:pt x="1332420" y="380085"/>
                  </a:lnTo>
                  <a:close/>
                </a:path>
                <a:path extrusionOk="0" h="391795" w="1362075">
                  <a:moveTo>
                    <a:pt x="1362062" y="59296"/>
                  </a:moveTo>
                  <a:lnTo>
                    <a:pt x="1350352" y="60807"/>
                  </a:lnTo>
                  <a:lnTo>
                    <a:pt x="1340396" y="65786"/>
                  </a:lnTo>
                  <a:lnTo>
                    <a:pt x="1332598" y="74930"/>
                  </a:lnTo>
                  <a:lnTo>
                    <a:pt x="1327391" y="88950"/>
                  </a:lnTo>
                  <a:lnTo>
                    <a:pt x="1327277" y="83223"/>
                  </a:lnTo>
                  <a:lnTo>
                    <a:pt x="1326896" y="63347"/>
                  </a:lnTo>
                  <a:lnTo>
                    <a:pt x="1288199" y="63347"/>
                  </a:lnTo>
                  <a:lnTo>
                    <a:pt x="1288783" y="73025"/>
                  </a:lnTo>
                  <a:lnTo>
                    <a:pt x="1288846" y="74930"/>
                  </a:lnTo>
                  <a:lnTo>
                    <a:pt x="1289088" y="83223"/>
                  </a:lnTo>
                  <a:lnTo>
                    <a:pt x="1289215" y="208915"/>
                  </a:lnTo>
                  <a:lnTo>
                    <a:pt x="1327391" y="208915"/>
                  </a:lnTo>
                  <a:lnTo>
                    <a:pt x="1327391" y="145554"/>
                  </a:lnTo>
                  <a:lnTo>
                    <a:pt x="1328585" y="128790"/>
                  </a:lnTo>
                  <a:lnTo>
                    <a:pt x="1332788" y="115570"/>
                  </a:lnTo>
                  <a:lnTo>
                    <a:pt x="1340954" y="106895"/>
                  </a:lnTo>
                  <a:lnTo>
                    <a:pt x="1354023" y="103771"/>
                  </a:lnTo>
                  <a:lnTo>
                    <a:pt x="1362062" y="103771"/>
                  </a:lnTo>
                  <a:lnTo>
                    <a:pt x="1362062" y="88950"/>
                  </a:lnTo>
                  <a:lnTo>
                    <a:pt x="1362062" y="592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212597" y="6104382"/>
              <a:ext cx="232410" cy="189230"/>
            </a:xfrm>
            <a:custGeom>
              <a:rect b="b" l="l" r="r" t="t"/>
              <a:pathLst>
                <a:path extrusionOk="0" h="189229" w="232409">
                  <a:moveTo>
                    <a:pt x="232410" y="0"/>
                  </a:moveTo>
                  <a:lnTo>
                    <a:pt x="60172" y="0"/>
                  </a:lnTo>
                  <a:lnTo>
                    <a:pt x="0" y="188976"/>
                  </a:lnTo>
                  <a:lnTo>
                    <a:pt x="172237" y="188976"/>
                  </a:lnTo>
                  <a:lnTo>
                    <a:pt x="232410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"/>
          <p:cNvSpPr txBox="1"/>
          <p:nvPr/>
        </p:nvSpPr>
        <p:spPr>
          <a:xfrm>
            <a:off x="74961" y="6633465"/>
            <a:ext cx="78600" cy="1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188247" y="5446721"/>
            <a:ext cx="4189095" cy="8667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66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E61315"/>
                </a:solidFill>
                <a:latin typeface="Arial"/>
                <a:ea typeface="Arial"/>
                <a:cs typeface="Arial"/>
                <a:sym typeface="Arial"/>
              </a:rPr>
              <a:t>ĐINH THÀNH PHƯỚC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365"/>
              </a:spcBef>
              <a:spcAft>
                <a:spcPts val="0"/>
              </a:spcAft>
              <a:buNone/>
            </a:pPr>
            <a:r>
              <a:rPr i="1" lang="en-US" sz="1400">
                <a:solidFill>
                  <a:srgbClr val="E61315"/>
                </a:solidFill>
                <a:latin typeface="Arial"/>
                <a:ea typeface="Arial"/>
                <a:cs typeface="Arial"/>
                <a:sym typeface="Arial"/>
              </a:rPr>
              <a:t>Nhân viên ứng dụng công ty cổ phần thiết bị Sài Gòn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399415" rtl="0" algn="l">
              <a:lnSpc>
                <a:spcPct val="100000"/>
              </a:lnSpc>
              <a:spcBef>
                <a:spcPts val="43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The world leader in serving science</a:t>
            </a:r>
            <a:endParaRPr sz="15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"/>
          <p:cNvSpPr txBox="1"/>
          <p:nvPr>
            <p:ph type="title"/>
          </p:nvPr>
        </p:nvSpPr>
        <p:spPr>
          <a:xfrm>
            <a:off x="428533" y="1798642"/>
            <a:ext cx="6430010" cy="1098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157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Tìm hiểu công nghệ và ứng dụng</a:t>
            </a: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00000"/>
              </a:lnSpc>
              <a:spcBef>
                <a:spcPts val="384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Realtime-PCR</a:t>
            </a:r>
            <a:endParaRPr sz="3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" name="Google Shape;69;p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596378" y="0"/>
            <a:ext cx="1537716" cy="1056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g36a58c85572_0_6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38" name="Google Shape;238;g36a58c85572_0_6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g36a58c85572_0_67"/>
            <p:cNvSpPr/>
            <p:nvPr/>
          </p:nvSpPr>
          <p:spPr>
            <a:xfrm>
              <a:off x="7721345" y="0"/>
              <a:ext cx="1194434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36a58c85572_0_67"/>
            <p:cNvSpPr/>
            <p:nvPr/>
          </p:nvSpPr>
          <p:spPr>
            <a:xfrm>
              <a:off x="7875181" y="214743"/>
              <a:ext cx="878840" cy="252729"/>
            </a:xfrm>
            <a:custGeom>
              <a:rect b="b" l="l" r="r" t="t"/>
              <a:pathLst>
                <a:path extrusionOk="0" h="252729" w="878840">
                  <a:moveTo>
                    <a:pt x="74841" y="223545"/>
                  </a:moveTo>
                  <a:lnTo>
                    <a:pt x="49250" y="204406"/>
                  </a:lnTo>
                  <a:lnTo>
                    <a:pt x="41148" y="201803"/>
                  </a:lnTo>
                  <a:lnTo>
                    <a:pt x="37592" y="198755"/>
                  </a:lnTo>
                  <a:lnTo>
                    <a:pt x="37592" y="185712"/>
                  </a:lnTo>
                  <a:lnTo>
                    <a:pt x="43421" y="181787"/>
                  </a:lnTo>
                  <a:lnTo>
                    <a:pt x="57353" y="181787"/>
                  </a:lnTo>
                  <a:lnTo>
                    <a:pt x="63182" y="183527"/>
                  </a:lnTo>
                  <a:lnTo>
                    <a:pt x="68694" y="187883"/>
                  </a:lnTo>
                  <a:lnTo>
                    <a:pt x="71793" y="181787"/>
                  </a:lnTo>
                  <a:lnTo>
                    <a:pt x="72898" y="179616"/>
                  </a:lnTo>
                  <a:lnTo>
                    <a:pt x="67398" y="175272"/>
                  </a:lnTo>
                  <a:lnTo>
                    <a:pt x="58966" y="172656"/>
                  </a:lnTo>
                  <a:lnTo>
                    <a:pt x="50876" y="172656"/>
                  </a:lnTo>
                  <a:lnTo>
                    <a:pt x="41541" y="174294"/>
                  </a:lnTo>
                  <a:lnTo>
                    <a:pt x="34264" y="178854"/>
                  </a:lnTo>
                  <a:lnTo>
                    <a:pt x="29552" y="185864"/>
                  </a:lnTo>
                  <a:lnTo>
                    <a:pt x="27863" y="194843"/>
                  </a:lnTo>
                  <a:lnTo>
                    <a:pt x="27863" y="203974"/>
                  </a:lnTo>
                  <a:lnTo>
                    <a:pt x="33705" y="211797"/>
                  </a:lnTo>
                  <a:lnTo>
                    <a:pt x="42773" y="214414"/>
                  </a:lnTo>
                  <a:lnTo>
                    <a:pt x="52171" y="217449"/>
                  </a:lnTo>
                  <a:lnTo>
                    <a:pt x="60909" y="220065"/>
                  </a:lnTo>
                  <a:lnTo>
                    <a:pt x="64477" y="223977"/>
                  </a:lnTo>
                  <a:lnTo>
                    <a:pt x="64477" y="234848"/>
                  </a:lnTo>
                  <a:lnTo>
                    <a:pt x="62865" y="237896"/>
                  </a:lnTo>
                  <a:lnTo>
                    <a:pt x="59613" y="240499"/>
                  </a:lnTo>
                  <a:lnTo>
                    <a:pt x="56705" y="242239"/>
                  </a:lnTo>
                  <a:lnTo>
                    <a:pt x="53784" y="243547"/>
                  </a:lnTo>
                  <a:lnTo>
                    <a:pt x="42125" y="243547"/>
                  </a:lnTo>
                  <a:lnTo>
                    <a:pt x="35966" y="241376"/>
                  </a:lnTo>
                  <a:lnTo>
                    <a:pt x="29159" y="237020"/>
                  </a:lnTo>
                  <a:lnTo>
                    <a:pt x="25603" y="245719"/>
                  </a:lnTo>
                  <a:lnTo>
                    <a:pt x="32397" y="250075"/>
                  </a:lnTo>
                  <a:lnTo>
                    <a:pt x="40500" y="252679"/>
                  </a:lnTo>
                  <a:lnTo>
                    <a:pt x="54762" y="252679"/>
                  </a:lnTo>
                  <a:lnTo>
                    <a:pt x="60261" y="251371"/>
                  </a:lnTo>
                  <a:lnTo>
                    <a:pt x="64477" y="248335"/>
                  </a:lnTo>
                  <a:lnTo>
                    <a:pt x="70954" y="243979"/>
                  </a:lnTo>
                  <a:lnTo>
                    <a:pt x="71183" y="243547"/>
                  </a:lnTo>
                  <a:lnTo>
                    <a:pt x="74841" y="236588"/>
                  </a:lnTo>
                  <a:lnTo>
                    <a:pt x="74841" y="223545"/>
                  </a:lnTo>
                  <a:close/>
                </a:path>
                <a:path extrusionOk="0" h="252729" w="878840">
                  <a:moveTo>
                    <a:pt x="84239" y="0"/>
                  </a:moveTo>
                  <a:lnTo>
                    <a:pt x="0" y="0"/>
                  </a:lnTo>
                  <a:lnTo>
                    <a:pt x="0" y="25234"/>
                  </a:lnTo>
                  <a:lnTo>
                    <a:pt x="28841" y="25234"/>
                  </a:lnTo>
                  <a:lnTo>
                    <a:pt x="28841" y="134823"/>
                  </a:lnTo>
                  <a:lnTo>
                    <a:pt x="55079" y="134823"/>
                  </a:lnTo>
                  <a:lnTo>
                    <a:pt x="55079" y="25234"/>
                  </a:lnTo>
                  <a:lnTo>
                    <a:pt x="84239" y="25234"/>
                  </a:lnTo>
                  <a:lnTo>
                    <a:pt x="84239" y="0"/>
                  </a:lnTo>
                  <a:close/>
                </a:path>
                <a:path extrusionOk="0" h="252729" w="878840">
                  <a:moveTo>
                    <a:pt x="160705" y="134823"/>
                  </a:moveTo>
                  <a:lnTo>
                    <a:pt x="160058" y="126123"/>
                  </a:lnTo>
                  <a:lnTo>
                    <a:pt x="159740" y="119608"/>
                  </a:lnTo>
                  <a:lnTo>
                    <a:pt x="159613" y="68287"/>
                  </a:lnTo>
                  <a:lnTo>
                    <a:pt x="158318" y="59156"/>
                  </a:lnTo>
                  <a:lnTo>
                    <a:pt x="135763" y="38277"/>
                  </a:lnTo>
                  <a:lnTo>
                    <a:pt x="131546" y="38277"/>
                  </a:lnTo>
                  <a:lnTo>
                    <a:pt x="127330" y="39141"/>
                  </a:lnTo>
                  <a:lnTo>
                    <a:pt x="120853" y="43497"/>
                  </a:lnTo>
                  <a:lnTo>
                    <a:pt x="117614" y="46545"/>
                  </a:lnTo>
                  <a:lnTo>
                    <a:pt x="115023" y="50888"/>
                  </a:lnTo>
                  <a:lnTo>
                    <a:pt x="115023" y="0"/>
                  </a:lnTo>
                  <a:lnTo>
                    <a:pt x="90398" y="0"/>
                  </a:lnTo>
                  <a:lnTo>
                    <a:pt x="90398" y="134823"/>
                  </a:lnTo>
                  <a:lnTo>
                    <a:pt x="115023" y="134823"/>
                  </a:lnTo>
                  <a:lnTo>
                    <a:pt x="115023" y="75247"/>
                  </a:lnTo>
                  <a:lnTo>
                    <a:pt x="114046" y="59156"/>
                  </a:lnTo>
                  <a:lnTo>
                    <a:pt x="133172" y="59156"/>
                  </a:lnTo>
                  <a:lnTo>
                    <a:pt x="134785" y="68287"/>
                  </a:lnTo>
                  <a:lnTo>
                    <a:pt x="134785" y="134823"/>
                  </a:lnTo>
                  <a:lnTo>
                    <a:pt x="160705" y="134823"/>
                  </a:lnTo>
                  <a:close/>
                </a:path>
                <a:path extrusionOk="0" h="252729" w="878840">
                  <a:moveTo>
                    <a:pt x="176911" y="245287"/>
                  </a:moveTo>
                  <a:lnTo>
                    <a:pt x="175920" y="243547"/>
                  </a:lnTo>
                  <a:lnTo>
                    <a:pt x="172694" y="237896"/>
                  </a:lnTo>
                  <a:lnTo>
                    <a:pt x="168478" y="240944"/>
                  </a:lnTo>
                  <a:lnTo>
                    <a:pt x="163296" y="243547"/>
                  </a:lnTo>
                  <a:lnTo>
                    <a:pt x="151638" y="243547"/>
                  </a:lnTo>
                  <a:lnTo>
                    <a:pt x="144830" y="241808"/>
                  </a:lnTo>
                  <a:lnTo>
                    <a:pt x="136410" y="230505"/>
                  </a:lnTo>
                  <a:lnTo>
                    <a:pt x="133819" y="224409"/>
                  </a:lnTo>
                  <a:lnTo>
                    <a:pt x="133819" y="203974"/>
                  </a:lnTo>
                  <a:lnTo>
                    <a:pt x="136080" y="197015"/>
                  </a:lnTo>
                  <a:lnTo>
                    <a:pt x="139649" y="191363"/>
                  </a:lnTo>
                  <a:lnTo>
                    <a:pt x="144183" y="184835"/>
                  </a:lnTo>
                  <a:lnTo>
                    <a:pt x="150990" y="182232"/>
                  </a:lnTo>
                  <a:lnTo>
                    <a:pt x="162331" y="182232"/>
                  </a:lnTo>
                  <a:lnTo>
                    <a:pt x="166573" y="183857"/>
                  </a:lnTo>
                  <a:lnTo>
                    <a:pt x="166725" y="183857"/>
                  </a:lnTo>
                  <a:lnTo>
                    <a:pt x="170751" y="187007"/>
                  </a:lnTo>
                  <a:lnTo>
                    <a:pt x="173901" y="182232"/>
                  </a:lnTo>
                  <a:lnTo>
                    <a:pt x="175615" y="179616"/>
                  </a:lnTo>
                  <a:lnTo>
                    <a:pt x="171069" y="175704"/>
                  </a:lnTo>
                  <a:lnTo>
                    <a:pt x="163944" y="173101"/>
                  </a:lnTo>
                  <a:lnTo>
                    <a:pt x="157467" y="173101"/>
                  </a:lnTo>
                  <a:lnTo>
                    <a:pt x="126530" y="196583"/>
                  </a:lnTo>
                  <a:lnTo>
                    <a:pt x="123774" y="213537"/>
                  </a:lnTo>
                  <a:lnTo>
                    <a:pt x="126301" y="230047"/>
                  </a:lnTo>
                  <a:lnTo>
                    <a:pt x="133286" y="242189"/>
                  </a:lnTo>
                  <a:lnTo>
                    <a:pt x="143865" y="249682"/>
                  </a:lnTo>
                  <a:lnTo>
                    <a:pt x="157137" y="252247"/>
                  </a:lnTo>
                  <a:lnTo>
                    <a:pt x="164592" y="252247"/>
                  </a:lnTo>
                  <a:lnTo>
                    <a:pt x="172364" y="249199"/>
                  </a:lnTo>
                  <a:lnTo>
                    <a:pt x="176911" y="245287"/>
                  </a:lnTo>
                  <a:close/>
                </a:path>
                <a:path extrusionOk="0" h="252729" w="878840">
                  <a:moveTo>
                    <a:pt x="236194" y="174396"/>
                  </a:moveTo>
                  <a:lnTo>
                    <a:pt x="227126" y="174396"/>
                  </a:lnTo>
                  <a:lnTo>
                    <a:pt x="227126" y="250939"/>
                  </a:lnTo>
                  <a:lnTo>
                    <a:pt x="236194" y="250939"/>
                  </a:lnTo>
                  <a:lnTo>
                    <a:pt x="236194" y="174396"/>
                  </a:lnTo>
                  <a:close/>
                </a:path>
                <a:path extrusionOk="0" h="252729" w="878840">
                  <a:moveTo>
                    <a:pt x="236524" y="94373"/>
                  </a:moveTo>
                  <a:lnTo>
                    <a:pt x="235280" y="76542"/>
                  </a:lnTo>
                  <a:lnTo>
                    <a:pt x="234924" y="71297"/>
                  </a:lnTo>
                  <a:lnTo>
                    <a:pt x="229971" y="55676"/>
                  </a:lnTo>
                  <a:lnTo>
                    <a:pt x="229311" y="53606"/>
                  </a:lnTo>
                  <a:lnTo>
                    <a:pt x="218478" y="42265"/>
                  </a:lnTo>
                  <a:lnTo>
                    <a:pt x="212864" y="40970"/>
                  </a:lnTo>
                  <a:lnTo>
                    <a:pt x="212864" y="71297"/>
                  </a:lnTo>
                  <a:lnTo>
                    <a:pt x="212864" y="76542"/>
                  </a:lnTo>
                  <a:lnTo>
                    <a:pt x="189865" y="76542"/>
                  </a:lnTo>
                  <a:lnTo>
                    <a:pt x="190512" y="66548"/>
                  </a:lnTo>
                  <a:lnTo>
                    <a:pt x="190639" y="65798"/>
                  </a:lnTo>
                  <a:lnTo>
                    <a:pt x="192138" y="56540"/>
                  </a:lnTo>
                  <a:lnTo>
                    <a:pt x="201206" y="55676"/>
                  </a:lnTo>
                  <a:lnTo>
                    <a:pt x="205422" y="55676"/>
                  </a:lnTo>
                  <a:lnTo>
                    <a:pt x="208330" y="58280"/>
                  </a:lnTo>
                  <a:lnTo>
                    <a:pt x="209956" y="62191"/>
                  </a:lnTo>
                  <a:lnTo>
                    <a:pt x="211899" y="66103"/>
                  </a:lnTo>
                  <a:lnTo>
                    <a:pt x="211975" y="66548"/>
                  </a:lnTo>
                  <a:lnTo>
                    <a:pt x="212864" y="71297"/>
                  </a:lnTo>
                  <a:lnTo>
                    <a:pt x="212864" y="40970"/>
                  </a:lnTo>
                  <a:lnTo>
                    <a:pt x="201206" y="38277"/>
                  </a:lnTo>
                  <a:lnTo>
                    <a:pt x="186207" y="41579"/>
                  </a:lnTo>
                  <a:lnTo>
                    <a:pt x="175006" y="51003"/>
                  </a:lnTo>
                  <a:lnTo>
                    <a:pt x="167995" y="65798"/>
                  </a:lnTo>
                  <a:lnTo>
                    <a:pt x="167894" y="66548"/>
                  </a:lnTo>
                  <a:lnTo>
                    <a:pt x="165569" y="85242"/>
                  </a:lnTo>
                  <a:lnTo>
                    <a:pt x="167462" y="108254"/>
                  </a:lnTo>
                  <a:lnTo>
                    <a:pt x="173672" y="124548"/>
                  </a:lnTo>
                  <a:lnTo>
                    <a:pt x="184975" y="134226"/>
                  </a:lnTo>
                  <a:lnTo>
                    <a:pt x="202184" y="137439"/>
                  </a:lnTo>
                  <a:lnTo>
                    <a:pt x="210921" y="137439"/>
                  </a:lnTo>
                  <a:lnTo>
                    <a:pt x="235877" y="103949"/>
                  </a:lnTo>
                  <a:lnTo>
                    <a:pt x="212547" y="103949"/>
                  </a:lnTo>
                  <a:lnTo>
                    <a:pt x="211899" y="112649"/>
                  </a:lnTo>
                  <a:lnTo>
                    <a:pt x="208013" y="118300"/>
                  </a:lnTo>
                  <a:lnTo>
                    <a:pt x="200558" y="118300"/>
                  </a:lnTo>
                  <a:lnTo>
                    <a:pt x="194818" y="116217"/>
                  </a:lnTo>
                  <a:lnTo>
                    <a:pt x="191363" y="110744"/>
                  </a:lnTo>
                  <a:lnTo>
                    <a:pt x="189674" y="103073"/>
                  </a:lnTo>
                  <a:lnTo>
                    <a:pt x="189217" y="94373"/>
                  </a:lnTo>
                  <a:lnTo>
                    <a:pt x="236524" y="94373"/>
                  </a:lnTo>
                  <a:close/>
                </a:path>
                <a:path extrusionOk="0" h="252729" w="878840">
                  <a:moveTo>
                    <a:pt x="289331" y="40017"/>
                  </a:moveTo>
                  <a:lnTo>
                    <a:pt x="282168" y="40881"/>
                  </a:lnTo>
                  <a:lnTo>
                    <a:pt x="281914" y="40881"/>
                  </a:lnTo>
                  <a:lnTo>
                    <a:pt x="275526" y="44043"/>
                  </a:lnTo>
                  <a:lnTo>
                    <a:pt x="270611" y="49923"/>
                  </a:lnTo>
                  <a:lnTo>
                    <a:pt x="267296" y="59156"/>
                  </a:lnTo>
                  <a:lnTo>
                    <a:pt x="266649" y="40881"/>
                  </a:lnTo>
                  <a:lnTo>
                    <a:pt x="242023" y="40881"/>
                  </a:lnTo>
                  <a:lnTo>
                    <a:pt x="242354" y="48717"/>
                  </a:lnTo>
                  <a:lnTo>
                    <a:pt x="242354" y="134823"/>
                  </a:lnTo>
                  <a:lnTo>
                    <a:pt x="267296" y="134823"/>
                  </a:lnTo>
                  <a:lnTo>
                    <a:pt x="267296" y="93941"/>
                  </a:lnTo>
                  <a:lnTo>
                    <a:pt x="268020" y="83388"/>
                  </a:lnTo>
                  <a:lnTo>
                    <a:pt x="270624" y="75399"/>
                  </a:lnTo>
                  <a:lnTo>
                    <a:pt x="275780" y="70269"/>
                  </a:lnTo>
                  <a:lnTo>
                    <a:pt x="284149" y="68287"/>
                  </a:lnTo>
                  <a:lnTo>
                    <a:pt x="287718" y="68287"/>
                  </a:lnTo>
                  <a:lnTo>
                    <a:pt x="289331" y="68719"/>
                  </a:lnTo>
                  <a:lnTo>
                    <a:pt x="289331" y="68287"/>
                  </a:lnTo>
                  <a:lnTo>
                    <a:pt x="289331" y="59156"/>
                  </a:lnTo>
                  <a:lnTo>
                    <a:pt x="289331" y="40017"/>
                  </a:lnTo>
                  <a:close/>
                </a:path>
                <a:path extrusionOk="0" h="252729" w="878840">
                  <a:moveTo>
                    <a:pt x="338251" y="241376"/>
                  </a:moveTo>
                  <a:lnTo>
                    <a:pt x="304241" y="241376"/>
                  </a:lnTo>
                  <a:lnTo>
                    <a:pt x="304241" y="215709"/>
                  </a:lnTo>
                  <a:lnTo>
                    <a:pt x="331127" y="215709"/>
                  </a:lnTo>
                  <a:lnTo>
                    <a:pt x="331127" y="206578"/>
                  </a:lnTo>
                  <a:lnTo>
                    <a:pt x="304241" y="206578"/>
                  </a:lnTo>
                  <a:lnTo>
                    <a:pt x="304241" y="183527"/>
                  </a:lnTo>
                  <a:lnTo>
                    <a:pt x="335991" y="183527"/>
                  </a:lnTo>
                  <a:lnTo>
                    <a:pt x="336956" y="174396"/>
                  </a:lnTo>
                  <a:lnTo>
                    <a:pt x="295160" y="174396"/>
                  </a:lnTo>
                  <a:lnTo>
                    <a:pt x="295160" y="250939"/>
                  </a:lnTo>
                  <a:lnTo>
                    <a:pt x="338251" y="250939"/>
                  </a:lnTo>
                  <a:lnTo>
                    <a:pt x="338251" y="241376"/>
                  </a:lnTo>
                  <a:close/>
                </a:path>
                <a:path extrusionOk="0" h="252729" w="878840">
                  <a:moveTo>
                    <a:pt x="410184" y="134823"/>
                  </a:moveTo>
                  <a:lnTo>
                    <a:pt x="409536" y="126123"/>
                  </a:lnTo>
                  <a:lnTo>
                    <a:pt x="408889" y="119164"/>
                  </a:lnTo>
                  <a:lnTo>
                    <a:pt x="408762" y="68287"/>
                  </a:lnTo>
                  <a:lnTo>
                    <a:pt x="407466" y="59156"/>
                  </a:lnTo>
                  <a:lnTo>
                    <a:pt x="407060" y="56261"/>
                  </a:lnTo>
                  <a:lnTo>
                    <a:pt x="406527" y="55232"/>
                  </a:lnTo>
                  <a:lnTo>
                    <a:pt x="402005" y="46545"/>
                  </a:lnTo>
                  <a:lnTo>
                    <a:pt x="394398" y="40411"/>
                  </a:lnTo>
                  <a:lnTo>
                    <a:pt x="384911" y="38277"/>
                  </a:lnTo>
                  <a:lnTo>
                    <a:pt x="377850" y="39585"/>
                  </a:lnTo>
                  <a:lnTo>
                    <a:pt x="371462" y="42837"/>
                  </a:lnTo>
                  <a:lnTo>
                    <a:pt x="366052" y="48056"/>
                  </a:lnTo>
                  <a:lnTo>
                    <a:pt x="361911" y="55232"/>
                  </a:lnTo>
                  <a:lnTo>
                    <a:pt x="358660" y="48056"/>
                  </a:lnTo>
                  <a:lnTo>
                    <a:pt x="353974" y="43116"/>
                  </a:lnTo>
                  <a:lnTo>
                    <a:pt x="348234" y="40132"/>
                  </a:lnTo>
                  <a:lnTo>
                    <a:pt x="342150" y="39141"/>
                  </a:lnTo>
                  <a:lnTo>
                    <a:pt x="335178" y="39954"/>
                  </a:lnTo>
                  <a:lnTo>
                    <a:pt x="328980" y="42621"/>
                  </a:lnTo>
                  <a:lnTo>
                    <a:pt x="323697" y="47586"/>
                  </a:lnTo>
                  <a:lnTo>
                    <a:pt x="319468" y="55232"/>
                  </a:lnTo>
                  <a:lnTo>
                    <a:pt x="319138" y="40881"/>
                  </a:lnTo>
                  <a:lnTo>
                    <a:pt x="295160" y="40881"/>
                  </a:lnTo>
                  <a:lnTo>
                    <a:pt x="295160" y="134823"/>
                  </a:lnTo>
                  <a:lnTo>
                    <a:pt x="319786" y="134823"/>
                  </a:lnTo>
                  <a:lnTo>
                    <a:pt x="319786" y="75247"/>
                  </a:lnTo>
                  <a:lnTo>
                    <a:pt x="318820" y="59156"/>
                  </a:lnTo>
                  <a:lnTo>
                    <a:pt x="337934" y="59156"/>
                  </a:lnTo>
                  <a:lnTo>
                    <a:pt x="339877" y="68287"/>
                  </a:lnTo>
                  <a:lnTo>
                    <a:pt x="339877" y="134823"/>
                  </a:lnTo>
                  <a:lnTo>
                    <a:pt x="364502" y="134823"/>
                  </a:lnTo>
                  <a:lnTo>
                    <a:pt x="364502" y="75247"/>
                  </a:lnTo>
                  <a:lnTo>
                    <a:pt x="363524" y="59156"/>
                  </a:lnTo>
                  <a:lnTo>
                    <a:pt x="382651" y="59156"/>
                  </a:lnTo>
                  <a:lnTo>
                    <a:pt x="384263" y="68287"/>
                  </a:lnTo>
                  <a:lnTo>
                    <a:pt x="384263" y="134823"/>
                  </a:lnTo>
                  <a:lnTo>
                    <a:pt x="410184" y="134823"/>
                  </a:lnTo>
                  <a:close/>
                </a:path>
                <a:path extrusionOk="0" h="252729" w="878840">
                  <a:moveTo>
                    <a:pt x="439343" y="174396"/>
                  </a:moveTo>
                  <a:lnTo>
                    <a:pt x="430276" y="174396"/>
                  </a:lnTo>
                  <a:lnTo>
                    <a:pt x="430390" y="187883"/>
                  </a:lnTo>
                  <a:lnTo>
                    <a:pt x="430504" y="202666"/>
                  </a:lnTo>
                  <a:lnTo>
                    <a:pt x="430593" y="223113"/>
                  </a:lnTo>
                  <a:lnTo>
                    <a:pt x="430720" y="224409"/>
                  </a:lnTo>
                  <a:lnTo>
                    <a:pt x="431888" y="237020"/>
                  </a:lnTo>
                  <a:lnTo>
                    <a:pt x="425742" y="224409"/>
                  </a:lnTo>
                  <a:lnTo>
                    <a:pt x="421195" y="216154"/>
                  </a:lnTo>
                  <a:lnTo>
                    <a:pt x="405841" y="187883"/>
                  </a:lnTo>
                  <a:lnTo>
                    <a:pt x="398526" y="174396"/>
                  </a:lnTo>
                  <a:lnTo>
                    <a:pt x="387502" y="174396"/>
                  </a:lnTo>
                  <a:lnTo>
                    <a:pt x="387502" y="250939"/>
                  </a:lnTo>
                  <a:lnTo>
                    <a:pt x="396582" y="250939"/>
                  </a:lnTo>
                  <a:lnTo>
                    <a:pt x="396532" y="210058"/>
                  </a:lnTo>
                  <a:lnTo>
                    <a:pt x="396252" y="200494"/>
                  </a:lnTo>
                  <a:lnTo>
                    <a:pt x="395605" y="187883"/>
                  </a:lnTo>
                  <a:lnTo>
                    <a:pt x="402729" y="202666"/>
                  </a:lnTo>
                  <a:lnTo>
                    <a:pt x="406946" y="210058"/>
                  </a:lnTo>
                  <a:lnTo>
                    <a:pt x="429628" y="250939"/>
                  </a:lnTo>
                  <a:lnTo>
                    <a:pt x="439343" y="250939"/>
                  </a:lnTo>
                  <a:lnTo>
                    <a:pt x="439343" y="237020"/>
                  </a:lnTo>
                  <a:lnTo>
                    <a:pt x="439343" y="174396"/>
                  </a:lnTo>
                  <a:close/>
                </a:path>
                <a:path extrusionOk="0" h="252729" w="878840">
                  <a:moveTo>
                    <a:pt x="490537" y="87858"/>
                  </a:moveTo>
                  <a:lnTo>
                    <a:pt x="480250" y="50838"/>
                  </a:lnTo>
                  <a:lnTo>
                    <a:pt x="465264" y="40805"/>
                  </a:lnTo>
                  <a:lnTo>
                    <a:pt x="465264" y="87414"/>
                  </a:lnTo>
                  <a:lnTo>
                    <a:pt x="465239" y="87858"/>
                  </a:lnTo>
                  <a:lnTo>
                    <a:pt x="464756" y="99326"/>
                  </a:lnTo>
                  <a:lnTo>
                    <a:pt x="462876" y="109004"/>
                  </a:lnTo>
                  <a:lnTo>
                    <a:pt x="459117" y="115493"/>
                  </a:lnTo>
                  <a:lnTo>
                    <a:pt x="452958" y="117868"/>
                  </a:lnTo>
                  <a:lnTo>
                    <a:pt x="446608" y="115493"/>
                  </a:lnTo>
                  <a:lnTo>
                    <a:pt x="442747" y="109004"/>
                  </a:lnTo>
                  <a:lnTo>
                    <a:pt x="440829" y="99326"/>
                  </a:lnTo>
                  <a:lnTo>
                    <a:pt x="440321" y="87414"/>
                  </a:lnTo>
                  <a:lnTo>
                    <a:pt x="440791" y="76555"/>
                  </a:lnTo>
                  <a:lnTo>
                    <a:pt x="442620" y="67094"/>
                  </a:lnTo>
                  <a:lnTo>
                    <a:pt x="446468" y="60388"/>
                  </a:lnTo>
                  <a:lnTo>
                    <a:pt x="452958" y="57848"/>
                  </a:lnTo>
                  <a:lnTo>
                    <a:pt x="452958" y="58280"/>
                  </a:lnTo>
                  <a:lnTo>
                    <a:pt x="459244" y="60756"/>
                  </a:lnTo>
                  <a:lnTo>
                    <a:pt x="462991" y="67310"/>
                  </a:lnTo>
                  <a:lnTo>
                    <a:pt x="464781" y="76555"/>
                  </a:lnTo>
                  <a:lnTo>
                    <a:pt x="465264" y="87414"/>
                  </a:lnTo>
                  <a:lnTo>
                    <a:pt x="465264" y="40805"/>
                  </a:lnTo>
                  <a:lnTo>
                    <a:pt x="425373" y="50838"/>
                  </a:lnTo>
                  <a:lnTo>
                    <a:pt x="417614" y="67310"/>
                  </a:lnTo>
                  <a:lnTo>
                    <a:pt x="415048" y="87858"/>
                  </a:lnTo>
                  <a:lnTo>
                    <a:pt x="417728" y="109550"/>
                  </a:lnTo>
                  <a:lnTo>
                    <a:pt x="425373" y="125044"/>
                  </a:lnTo>
                  <a:lnTo>
                    <a:pt x="437324" y="134340"/>
                  </a:lnTo>
                  <a:lnTo>
                    <a:pt x="452958" y="137439"/>
                  </a:lnTo>
                  <a:lnTo>
                    <a:pt x="468388" y="134340"/>
                  </a:lnTo>
                  <a:lnTo>
                    <a:pt x="480250" y="125044"/>
                  </a:lnTo>
                  <a:lnTo>
                    <a:pt x="483768" y="117868"/>
                  </a:lnTo>
                  <a:lnTo>
                    <a:pt x="487857" y="109550"/>
                  </a:lnTo>
                  <a:lnTo>
                    <a:pt x="487921" y="109004"/>
                  </a:lnTo>
                  <a:lnTo>
                    <a:pt x="490537" y="87858"/>
                  </a:lnTo>
                  <a:close/>
                </a:path>
                <a:path extrusionOk="0" h="252729" w="878840">
                  <a:moveTo>
                    <a:pt x="539140" y="174396"/>
                  </a:moveTo>
                  <a:lnTo>
                    <a:pt x="486968" y="174396"/>
                  </a:lnTo>
                  <a:lnTo>
                    <a:pt x="486968" y="183527"/>
                  </a:lnTo>
                  <a:lnTo>
                    <a:pt x="508025" y="183527"/>
                  </a:lnTo>
                  <a:lnTo>
                    <a:pt x="508025" y="250939"/>
                  </a:lnTo>
                  <a:lnTo>
                    <a:pt x="516775" y="250939"/>
                  </a:lnTo>
                  <a:lnTo>
                    <a:pt x="516775" y="183527"/>
                  </a:lnTo>
                  <a:lnTo>
                    <a:pt x="538162" y="183527"/>
                  </a:lnTo>
                  <a:lnTo>
                    <a:pt x="539140" y="174396"/>
                  </a:lnTo>
                  <a:close/>
                </a:path>
                <a:path extrusionOk="0" h="252729" w="878840">
                  <a:moveTo>
                    <a:pt x="576072" y="0"/>
                  </a:moveTo>
                  <a:lnTo>
                    <a:pt x="509651" y="0"/>
                  </a:lnTo>
                  <a:lnTo>
                    <a:pt x="509651" y="134823"/>
                  </a:lnTo>
                  <a:lnTo>
                    <a:pt x="535571" y="134823"/>
                  </a:lnTo>
                  <a:lnTo>
                    <a:pt x="535571" y="81762"/>
                  </a:lnTo>
                  <a:lnTo>
                    <a:pt x="556958" y="81762"/>
                  </a:lnTo>
                  <a:lnTo>
                    <a:pt x="562787" y="56972"/>
                  </a:lnTo>
                  <a:lnTo>
                    <a:pt x="535571" y="56972"/>
                  </a:lnTo>
                  <a:lnTo>
                    <a:pt x="535571" y="24790"/>
                  </a:lnTo>
                  <a:lnTo>
                    <a:pt x="570242" y="24790"/>
                  </a:lnTo>
                  <a:lnTo>
                    <a:pt x="576072" y="0"/>
                  </a:lnTo>
                  <a:close/>
                </a:path>
                <a:path extrusionOk="0" h="252729" w="878840">
                  <a:moveTo>
                    <a:pt x="594868" y="174396"/>
                  </a:moveTo>
                  <a:lnTo>
                    <a:pt x="585787" y="174396"/>
                  </a:lnTo>
                  <a:lnTo>
                    <a:pt x="585787" y="250939"/>
                  </a:lnTo>
                  <a:lnTo>
                    <a:pt x="594868" y="250939"/>
                  </a:lnTo>
                  <a:lnTo>
                    <a:pt x="594868" y="174396"/>
                  </a:lnTo>
                  <a:close/>
                </a:path>
                <a:path extrusionOk="0" h="252729" w="878840">
                  <a:moveTo>
                    <a:pt x="602640" y="40881"/>
                  </a:moveTo>
                  <a:lnTo>
                    <a:pt x="578015" y="40881"/>
                  </a:lnTo>
                  <a:lnTo>
                    <a:pt x="578015" y="134823"/>
                  </a:lnTo>
                  <a:lnTo>
                    <a:pt x="602640" y="134823"/>
                  </a:lnTo>
                  <a:lnTo>
                    <a:pt x="602640" y="40881"/>
                  </a:lnTo>
                  <a:close/>
                </a:path>
                <a:path extrusionOk="0" h="252729" w="878840">
                  <a:moveTo>
                    <a:pt x="608799" y="0"/>
                  </a:moveTo>
                  <a:lnTo>
                    <a:pt x="584174" y="0"/>
                  </a:lnTo>
                  <a:lnTo>
                    <a:pt x="578345" y="24790"/>
                  </a:lnTo>
                  <a:lnTo>
                    <a:pt x="602640" y="24790"/>
                  </a:lnTo>
                  <a:lnTo>
                    <a:pt x="608799" y="0"/>
                  </a:lnTo>
                  <a:close/>
                </a:path>
                <a:path extrusionOk="0" h="252729" w="878840">
                  <a:moveTo>
                    <a:pt x="672947" y="106984"/>
                  </a:moveTo>
                  <a:lnTo>
                    <a:pt x="648944" y="77127"/>
                  </a:lnTo>
                  <a:lnTo>
                    <a:pt x="640626" y="74104"/>
                  </a:lnTo>
                  <a:lnTo>
                    <a:pt x="635101" y="70993"/>
                  </a:lnTo>
                  <a:lnTo>
                    <a:pt x="633095" y="66548"/>
                  </a:lnTo>
                  <a:lnTo>
                    <a:pt x="633095" y="60896"/>
                  </a:lnTo>
                  <a:lnTo>
                    <a:pt x="635685" y="57848"/>
                  </a:lnTo>
                  <a:lnTo>
                    <a:pt x="642810" y="57848"/>
                  </a:lnTo>
                  <a:lnTo>
                    <a:pt x="644753" y="58712"/>
                  </a:lnTo>
                  <a:lnTo>
                    <a:pt x="646379" y="60452"/>
                  </a:lnTo>
                  <a:lnTo>
                    <a:pt x="647674" y="62636"/>
                  </a:lnTo>
                  <a:lnTo>
                    <a:pt x="648004" y="65671"/>
                  </a:lnTo>
                  <a:lnTo>
                    <a:pt x="648004" y="69583"/>
                  </a:lnTo>
                  <a:lnTo>
                    <a:pt x="671652" y="69583"/>
                  </a:lnTo>
                  <a:lnTo>
                    <a:pt x="669429" y="57848"/>
                  </a:lnTo>
                  <a:lnTo>
                    <a:pt x="668743" y="54241"/>
                  </a:lnTo>
                  <a:lnTo>
                    <a:pt x="661809" y="44640"/>
                  </a:lnTo>
                  <a:lnTo>
                    <a:pt x="651941" y="39649"/>
                  </a:lnTo>
                  <a:lnTo>
                    <a:pt x="651738" y="39649"/>
                  </a:lnTo>
                  <a:lnTo>
                    <a:pt x="640549" y="38277"/>
                  </a:lnTo>
                  <a:lnTo>
                    <a:pt x="630135" y="39649"/>
                  </a:lnTo>
                  <a:lnTo>
                    <a:pt x="620179" y="44361"/>
                  </a:lnTo>
                  <a:lnTo>
                    <a:pt x="612711" y="53327"/>
                  </a:lnTo>
                  <a:lnTo>
                    <a:pt x="609765" y="67411"/>
                  </a:lnTo>
                  <a:lnTo>
                    <a:pt x="615937" y="85432"/>
                  </a:lnTo>
                  <a:lnTo>
                    <a:pt x="629526" y="94157"/>
                  </a:lnTo>
                  <a:lnTo>
                    <a:pt x="643115" y="99949"/>
                  </a:lnTo>
                  <a:lnTo>
                    <a:pt x="649300" y="109169"/>
                  </a:lnTo>
                  <a:lnTo>
                    <a:pt x="649300" y="115252"/>
                  </a:lnTo>
                  <a:lnTo>
                    <a:pt x="645731" y="118300"/>
                  </a:lnTo>
                  <a:lnTo>
                    <a:pt x="637959" y="118300"/>
                  </a:lnTo>
                  <a:lnTo>
                    <a:pt x="635685" y="116128"/>
                  </a:lnTo>
                  <a:lnTo>
                    <a:pt x="634390" y="113512"/>
                  </a:lnTo>
                  <a:lnTo>
                    <a:pt x="632764" y="111340"/>
                  </a:lnTo>
                  <a:lnTo>
                    <a:pt x="632574" y="109169"/>
                  </a:lnTo>
                  <a:lnTo>
                    <a:pt x="632523" y="106984"/>
                  </a:lnTo>
                  <a:lnTo>
                    <a:pt x="632764" y="104381"/>
                  </a:lnTo>
                  <a:lnTo>
                    <a:pt x="609117" y="104381"/>
                  </a:lnTo>
                  <a:lnTo>
                    <a:pt x="611581" y="121475"/>
                  </a:lnTo>
                  <a:lnTo>
                    <a:pt x="618591" y="131508"/>
                  </a:lnTo>
                  <a:lnTo>
                    <a:pt x="628891" y="136245"/>
                  </a:lnTo>
                  <a:lnTo>
                    <a:pt x="641197" y="137439"/>
                  </a:lnTo>
                  <a:lnTo>
                    <a:pt x="652995" y="135851"/>
                  </a:lnTo>
                  <a:lnTo>
                    <a:pt x="663143" y="130695"/>
                  </a:lnTo>
                  <a:lnTo>
                    <a:pt x="670267" y="121285"/>
                  </a:lnTo>
                  <a:lnTo>
                    <a:pt x="670826" y="118300"/>
                  </a:lnTo>
                  <a:lnTo>
                    <a:pt x="672947" y="106984"/>
                  </a:lnTo>
                  <a:close/>
                </a:path>
                <a:path extrusionOk="0" h="252729" w="878840">
                  <a:moveTo>
                    <a:pt x="695299" y="174396"/>
                  </a:moveTo>
                  <a:lnTo>
                    <a:pt x="653503" y="174396"/>
                  </a:lnTo>
                  <a:lnTo>
                    <a:pt x="653503" y="250939"/>
                  </a:lnTo>
                  <a:lnTo>
                    <a:pt x="662584" y="250939"/>
                  </a:lnTo>
                  <a:lnTo>
                    <a:pt x="662584" y="215277"/>
                  </a:lnTo>
                  <a:lnTo>
                    <a:pt x="689140" y="215277"/>
                  </a:lnTo>
                  <a:lnTo>
                    <a:pt x="689140" y="206146"/>
                  </a:lnTo>
                  <a:lnTo>
                    <a:pt x="662584" y="206146"/>
                  </a:lnTo>
                  <a:lnTo>
                    <a:pt x="662584" y="183527"/>
                  </a:lnTo>
                  <a:lnTo>
                    <a:pt x="694004" y="183527"/>
                  </a:lnTo>
                  <a:lnTo>
                    <a:pt x="695299" y="174396"/>
                  </a:lnTo>
                  <a:close/>
                </a:path>
                <a:path extrusionOk="0" h="252729" w="878840">
                  <a:moveTo>
                    <a:pt x="749414" y="134823"/>
                  </a:moveTo>
                  <a:lnTo>
                    <a:pt x="748766" y="126123"/>
                  </a:lnTo>
                  <a:lnTo>
                    <a:pt x="748436" y="119608"/>
                  </a:lnTo>
                  <a:lnTo>
                    <a:pt x="748309" y="68287"/>
                  </a:lnTo>
                  <a:lnTo>
                    <a:pt x="747014" y="59156"/>
                  </a:lnTo>
                  <a:lnTo>
                    <a:pt x="724458" y="38277"/>
                  </a:lnTo>
                  <a:lnTo>
                    <a:pt x="720255" y="38277"/>
                  </a:lnTo>
                  <a:lnTo>
                    <a:pt x="703732" y="50888"/>
                  </a:lnTo>
                  <a:lnTo>
                    <a:pt x="703732" y="0"/>
                  </a:lnTo>
                  <a:lnTo>
                    <a:pt x="679107" y="0"/>
                  </a:lnTo>
                  <a:lnTo>
                    <a:pt x="679107" y="134823"/>
                  </a:lnTo>
                  <a:lnTo>
                    <a:pt x="703732" y="134823"/>
                  </a:lnTo>
                  <a:lnTo>
                    <a:pt x="703732" y="75247"/>
                  </a:lnTo>
                  <a:lnTo>
                    <a:pt x="702754" y="59156"/>
                  </a:lnTo>
                  <a:lnTo>
                    <a:pt x="721868" y="59156"/>
                  </a:lnTo>
                  <a:lnTo>
                    <a:pt x="723493" y="68287"/>
                  </a:lnTo>
                  <a:lnTo>
                    <a:pt x="723493" y="134823"/>
                  </a:lnTo>
                  <a:lnTo>
                    <a:pt x="749414" y="134823"/>
                  </a:lnTo>
                  <a:close/>
                </a:path>
                <a:path extrusionOk="0" h="252729" w="878840">
                  <a:moveTo>
                    <a:pt x="752652" y="174396"/>
                  </a:moveTo>
                  <a:lnTo>
                    <a:pt x="743572" y="174396"/>
                  </a:lnTo>
                  <a:lnTo>
                    <a:pt x="743572" y="250939"/>
                  </a:lnTo>
                  <a:lnTo>
                    <a:pt x="752652" y="250939"/>
                  </a:lnTo>
                  <a:lnTo>
                    <a:pt x="752652" y="174396"/>
                  </a:lnTo>
                  <a:close/>
                </a:path>
                <a:path extrusionOk="0" h="252729" w="878840">
                  <a:moveTo>
                    <a:pt x="825220" y="94373"/>
                  </a:moveTo>
                  <a:lnTo>
                    <a:pt x="824090" y="76542"/>
                  </a:lnTo>
                  <a:lnTo>
                    <a:pt x="823760" y="71297"/>
                  </a:lnTo>
                  <a:lnTo>
                    <a:pt x="818794" y="55676"/>
                  </a:lnTo>
                  <a:lnTo>
                    <a:pt x="818134" y="53606"/>
                  </a:lnTo>
                  <a:lnTo>
                    <a:pt x="807224" y="42265"/>
                  </a:lnTo>
                  <a:lnTo>
                    <a:pt x="801573" y="40970"/>
                  </a:lnTo>
                  <a:lnTo>
                    <a:pt x="801573" y="71297"/>
                  </a:lnTo>
                  <a:lnTo>
                    <a:pt x="801573" y="76542"/>
                  </a:lnTo>
                  <a:lnTo>
                    <a:pt x="778573" y="76542"/>
                  </a:lnTo>
                  <a:lnTo>
                    <a:pt x="779221" y="66548"/>
                  </a:lnTo>
                  <a:lnTo>
                    <a:pt x="779335" y="65798"/>
                  </a:lnTo>
                  <a:lnTo>
                    <a:pt x="780834" y="56540"/>
                  </a:lnTo>
                  <a:lnTo>
                    <a:pt x="789914" y="55676"/>
                  </a:lnTo>
                  <a:lnTo>
                    <a:pt x="794118" y="55676"/>
                  </a:lnTo>
                  <a:lnTo>
                    <a:pt x="797039" y="58280"/>
                  </a:lnTo>
                  <a:lnTo>
                    <a:pt x="798652" y="62191"/>
                  </a:lnTo>
                  <a:lnTo>
                    <a:pt x="800595" y="66103"/>
                  </a:lnTo>
                  <a:lnTo>
                    <a:pt x="800684" y="66548"/>
                  </a:lnTo>
                  <a:lnTo>
                    <a:pt x="801573" y="71297"/>
                  </a:lnTo>
                  <a:lnTo>
                    <a:pt x="801573" y="40970"/>
                  </a:lnTo>
                  <a:lnTo>
                    <a:pt x="763993" y="51003"/>
                  </a:lnTo>
                  <a:lnTo>
                    <a:pt x="756920" y="66548"/>
                  </a:lnTo>
                  <a:lnTo>
                    <a:pt x="754595" y="85242"/>
                  </a:lnTo>
                  <a:lnTo>
                    <a:pt x="756488" y="108254"/>
                  </a:lnTo>
                  <a:lnTo>
                    <a:pt x="762698" y="124548"/>
                  </a:lnTo>
                  <a:lnTo>
                    <a:pt x="774001" y="134226"/>
                  </a:lnTo>
                  <a:lnTo>
                    <a:pt x="791210" y="137439"/>
                  </a:lnTo>
                  <a:lnTo>
                    <a:pt x="799630" y="137439"/>
                  </a:lnTo>
                  <a:lnTo>
                    <a:pt x="821143" y="118300"/>
                  </a:lnTo>
                  <a:lnTo>
                    <a:pt x="823341" y="112179"/>
                  </a:lnTo>
                  <a:lnTo>
                    <a:pt x="824572" y="103949"/>
                  </a:lnTo>
                  <a:lnTo>
                    <a:pt x="801243" y="103949"/>
                  </a:lnTo>
                  <a:lnTo>
                    <a:pt x="800595" y="112649"/>
                  </a:lnTo>
                  <a:lnTo>
                    <a:pt x="796709" y="118300"/>
                  </a:lnTo>
                  <a:lnTo>
                    <a:pt x="789584" y="118300"/>
                  </a:lnTo>
                  <a:lnTo>
                    <a:pt x="783666" y="116217"/>
                  </a:lnTo>
                  <a:lnTo>
                    <a:pt x="780148" y="110744"/>
                  </a:lnTo>
                  <a:lnTo>
                    <a:pt x="778510" y="103073"/>
                  </a:lnTo>
                  <a:lnTo>
                    <a:pt x="778243" y="94373"/>
                  </a:lnTo>
                  <a:lnTo>
                    <a:pt x="825220" y="94373"/>
                  </a:lnTo>
                  <a:close/>
                </a:path>
                <a:path extrusionOk="0" h="252729" w="878840">
                  <a:moveTo>
                    <a:pt x="859243" y="245287"/>
                  </a:moveTo>
                  <a:lnTo>
                    <a:pt x="858177" y="243547"/>
                  </a:lnTo>
                  <a:lnTo>
                    <a:pt x="854710" y="237896"/>
                  </a:lnTo>
                  <a:lnTo>
                    <a:pt x="850823" y="240944"/>
                  </a:lnTo>
                  <a:lnTo>
                    <a:pt x="845642" y="243547"/>
                  </a:lnTo>
                  <a:lnTo>
                    <a:pt x="833970" y="243547"/>
                  </a:lnTo>
                  <a:lnTo>
                    <a:pt x="827163" y="241808"/>
                  </a:lnTo>
                  <a:lnTo>
                    <a:pt x="822960" y="236156"/>
                  </a:lnTo>
                  <a:lnTo>
                    <a:pt x="818426" y="230505"/>
                  </a:lnTo>
                  <a:lnTo>
                    <a:pt x="816152" y="224409"/>
                  </a:lnTo>
                  <a:lnTo>
                    <a:pt x="816152" y="203974"/>
                  </a:lnTo>
                  <a:lnTo>
                    <a:pt x="818095" y="197015"/>
                  </a:lnTo>
                  <a:lnTo>
                    <a:pt x="821664" y="191363"/>
                  </a:lnTo>
                  <a:lnTo>
                    <a:pt x="826198" y="184835"/>
                  </a:lnTo>
                  <a:lnTo>
                    <a:pt x="833005" y="182232"/>
                  </a:lnTo>
                  <a:lnTo>
                    <a:pt x="844664" y="182232"/>
                  </a:lnTo>
                  <a:lnTo>
                    <a:pt x="848614" y="183857"/>
                  </a:lnTo>
                  <a:lnTo>
                    <a:pt x="850074" y="184835"/>
                  </a:lnTo>
                  <a:lnTo>
                    <a:pt x="853084" y="187007"/>
                  </a:lnTo>
                  <a:lnTo>
                    <a:pt x="856018" y="182232"/>
                  </a:lnTo>
                  <a:lnTo>
                    <a:pt x="857631" y="179616"/>
                  </a:lnTo>
                  <a:lnTo>
                    <a:pt x="853084" y="175704"/>
                  </a:lnTo>
                  <a:lnTo>
                    <a:pt x="846289" y="173101"/>
                  </a:lnTo>
                  <a:lnTo>
                    <a:pt x="839800" y="173101"/>
                  </a:lnTo>
                  <a:lnTo>
                    <a:pt x="827024" y="175869"/>
                  </a:lnTo>
                  <a:lnTo>
                    <a:pt x="816279" y="183857"/>
                  </a:lnTo>
                  <a:lnTo>
                    <a:pt x="808863" y="196583"/>
                  </a:lnTo>
                  <a:lnTo>
                    <a:pt x="808799" y="197015"/>
                  </a:lnTo>
                  <a:lnTo>
                    <a:pt x="806107" y="213537"/>
                  </a:lnTo>
                  <a:lnTo>
                    <a:pt x="808583" y="230047"/>
                  </a:lnTo>
                  <a:lnTo>
                    <a:pt x="815467" y="242189"/>
                  </a:lnTo>
                  <a:lnTo>
                    <a:pt x="825931" y="249682"/>
                  </a:lnTo>
                  <a:lnTo>
                    <a:pt x="839152" y="252247"/>
                  </a:lnTo>
                  <a:lnTo>
                    <a:pt x="846607" y="252247"/>
                  </a:lnTo>
                  <a:lnTo>
                    <a:pt x="854710" y="249199"/>
                  </a:lnTo>
                  <a:lnTo>
                    <a:pt x="859243" y="245287"/>
                  </a:lnTo>
                  <a:close/>
                </a:path>
                <a:path extrusionOk="0" h="252729" w="878840">
                  <a:moveTo>
                    <a:pt x="878357" y="38277"/>
                  </a:moveTo>
                  <a:lnTo>
                    <a:pt x="870813" y="39243"/>
                  </a:lnTo>
                  <a:lnTo>
                    <a:pt x="864387" y="42456"/>
                  </a:lnTo>
                  <a:lnTo>
                    <a:pt x="859358" y="48361"/>
                  </a:lnTo>
                  <a:lnTo>
                    <a:pt x="856005" y="57416"/>
                  </a:lnTo>
                  <a:lnTo>
                    <a:pt x="855675" y="40881"/>
                  </a:lnTo>
                  <a:lnTo>
                    <a:pt x="830732" y="40881"/>
                  </a:lnTo>
                  <a:lnTo>
                    <a:pt x="831354" y="48361"/>
                  </a:lnTo>
                  <a:lnTo>
                    <a:pt x="831380" y="134823"/>
                  </a:lnTo>
                  <a:lnTo>
                    <a:pt x="856005" y="134823"/>
                  </a:lnTo>
                  <a:lnTo>
                    <a:pt x="856005" y="93941"/>
                  </a:lnTo>
                  <a:lnTo>
                    <a:pt x="856780" y="83121"/>
                  </a:lnTo>
                  <a:lnTo>
                    <a:pt x="859485" y="74587"/>
                  </a:lnTo>
                  <a:lnTo>
                    <a:pt x="864755" y="68986"/>
                  </a:lnTo>
                  <a:lnTo>
                    <a:pt x="873175" y="66979"/>
                  </a:lnTo>
                  <a:lnTo>
                    <a:pt x="878357" y="66979"/>
                  </a:lnTo>
                  <a:lnTo>
                    <a:pt x="878357" y="57416"/>
                  </a:lnTo>
                  <a:lnTo>
                    <a:pt x="878357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1" name="Google Shape;241;g36a58c85572_0_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8950" y="568375"/>
            <a:ext cx="6153450" cy="61534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6a58c85572_0_67"/>
          <p:cNvSpPr txBox="1"/>
          <p:nvPr>
            <p:ph type="title"/>
          </p:nvPr>
        </p:nvSpPr>
        <p:spPr>
          <a:xfrm>
            <a:off x="122199" y="-69088"/>
            <a:ext cx="8782800" cy="6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275">
            <a:spAutoFit/>
          </a:bodyPr>
          <a:lstStyle/>
          <a:p>
            <a:pPr indent="0" lvl="0" marL="7962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212121"/>
                </a:solidFill>
              </a:rPr>
              <a:t>Đọc kết quả PCR</a:t>
            </a:r>
            <a:endParaRPr sz="33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ản ứng Chuỗi Polymerase để Khuếch đại Gen | HHLCS" id="247" name="Google Shape;247;g36a58c852fe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673" y="858025"/>
            <a:ext cx="6664649" cy="49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36a58c852fe_0_10"/>
          <p:cNvSpPr txBox="1"/>
          <p:nvPr/>
        </p:nvSpPr>
        <p:spPr>
          <a:xfrm>
            <a:off x="201100" y="2267925"/>
            <a:ext cx="1510200" cy="738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Chất phát 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huỳnh quang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" name="Google Shape;249;g36a58c852fe_0_10"/>
          <p:cNvSpPr txBox="1"/>
          <p:nvPr/>
        </p:nvSpPr>
        <p:spPr>
          <a:xfrm>
            <a:off x="1587550" y="2406525"/>
            <a:ext cx="606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0" name="Google Shape;250;g36a58c852fe_0_10"/>
          <p:cNvSpPr txBox="1"/>
          <p:nvPr>
            <p:ph type="title"/>
          </p:nvPr>
        </p:nvSpPr>
        <p:spPr>
          <a:xfrm>
            <a:off x="122199" y="-69088"/>
            <a:ext cx="87828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975">
            <a:spAutoFit/>
          </a:bodyPr>
          <a:lstStyle/>
          <a:p>
            <a:pPr indent="0" lvl="0" marL="197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12121"/>
                </a:solidFill>
              </a:rPr>
              <a:t>Quy trình thực hiện </a:t>
            </a:r>
            <a:r>
              <a:rPr lang="en-US" sz="3200">
                <a:solidFill>
                  <a:srgbClr val="212121"/>
                </a:solidFill>
              </a:rPr>
              <a:t>Realtime-</a:t>
            </a:r>
            <a:r>
              <a:rPr lang="en-US" sz="3200">
                <a:solidFill>
                  <a:srgbClr val="212121"/>
                </a:solidFill>
              </a:rPr>
              <a:t>PCR</a:t>
            </a:r>
            <a:endParaRPr sz="3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Google Shape;255;p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56" name="Google Shape;256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7" name="Google Shape;257;p8"/>
            <p:cNvSpPr/>
            <p:nvPr/>
          </p:nvSpPr>
          <p:spPr>
            <a:xfrm>
              <a:off x="7721345" y="0"/>
              <a:ext cx="1194435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875181" y="214743"/>
              <a:ext cx="878840" cy="252729"/>
            </a:xfrm>
            <a:custGeom>
              <a:rect b="b" l="l" r="r" t="t"/>
              <a:pathLst>
                <a:path extrusionOk="0" h="252729" w="878840">
                  <a:moveTo>
                    <a:pt x="74841" y="223545"/>
                  </a:moveTo>
                  <a:lnTo>
                    <a:pt x="49250" y="204406"/>
                  </a:lnTo>
                  <a:lnTo>
                    <a:pt x="41148" y="201803"/>
                  </a:lnTo>
                  <a:lnTo>
                    <a:pt x="37592" y="198755"/>
                  </a:lnTo>
                  <a:lnTo>
                    <a:pt x="37592" y="185712"/>
                  </a:lnTo>
                  <a:lnTo>
                    <a:pt x="43421" y="181787"/>
                  </a:lnTo>
                  <a:lnTo>
                    <a:pt x="57353" y="181787"/>
                  </a:lnTo>
                  <a:lnTo>
                    <a:pt x="63182" y="183527"/>
                  </a:lnTo>
                  <a:lnTo>
                    <a:pt x="68694" y="187883"/>
                  </a:lnTo>
                  <a:lnTo>
                    <a:pt x="71793" y="181787"/>
                  </a:lnTo>
                  <a:lnTo>
                    <a:pt x="72898" y="179616"/>
                  </a:lnTo>
                  <a:lnTo>
                    <a:pt x="67398" y="175272"/>
                  </a:lnTo>
                  <a:lnTo>
                    <a:pt x="58966" y="172656"/>
                  </a:lnTo>
                  <a:lnTo>
                    <a:pt x="50876" y="172656"/>
                  </a:lnTo>
                  <a:lnTo>
                    <a:pt x="41541" y="174294"/>
                  </a:lnTo>
                  <a:lnTo>
                    <a:pt x="34264" y="178854"/>
                  </a:lnTo>
                  <a:lnTo>
                    <a:pt x="29552" y="185864"/>
                  </a:lnTo>
                  <a:lnTo>
                    <a:pt x="27863" y="194843"/>
                  </a:lnTo>
                  <a:lnTo>
                    <a:pt x="27863" y="203974"/>
                  </a:lnTo>
                  <a:lnTo>
                    <a:pt x="33705" y="211797"/>
                  </a:lnTo>
                  <a:lnTo>
                    <a:pt x="42773" y="214414"/>
                  </a:lnTo>
                  <a:lnTo>
                    <a:pt x="52171" y="217449"/>
                  </a:lnTo>
                  <a:lnTo>
                    <a:pt x="60909" y="220065"/>
                  </a:lnTo>
                  <a:lnTo>
                    <a:pt x="64477" y="223977"/>
                  </a:lnTo>
                  <a:lnTo>
                    <a:pt x="64477" y="234848"/>
                  </a:lnTo>
                  <a:lnTo>
                    <a:pt x="62865" y="237896"/>
                  </a:lnTo>
                  <a:lnTo>
                    <a:pt x="59613" y="240499"/>
                  </a:lnTo>
                  <a:lnTo>
                    <a:pt x="56705" y="242239"/>
                  </a:lnTo>
                  <a:lnTo>
                    <a:pt x="53784" y="243547"/>
                  </a:lnTo>
                  <a:lnTo>
                    <a:pt x="42125" y="243547"/>
                  </a:lnTo>
                  <a:lnTo>
                    <a:pt x="35966" y="241376"/>
                  </a:lnTo>
                  <a:lnTo>
                    <a:pt x="29159" y="237020"/>
                  </a:lnTo>
                  <a:lnTo>
                    <a:pt x="25603" y="245719"/>
                  </a:lnTo>
                  <a:lnTo>
                    <a:pt x="32397" y="250075"/>
                  </a:lnTo>
                  <a:lnTo>
                    <a:pt x="40500" y="252679"/>
                  </a:lnTo>
                  <a:lnTo>
                    <a:pt x="54762" y="252679"/>
                  </a:lnTo>
                  <a:lnTo>
                    <a:pt x="60261" y="251371"/>
                  </a:lnTo>
                  <a:lnTo>
                    <a:pt x="64477" y="248335"/>
                  </a:lnTo>
                  <a:lnTo>
                    <a:pt x="70954" y="243979"/>
                  </a:lnTo>
                  <a:lnTo>
                    <a:pt x="71183" y="243547"/>
                  </a:lnTo>
                  <a:lnTo>
                    <a:pt x="74841" y="236588"/>
                  </a:lnTo>
                  <a:lnTo>
                    <a:pt x="74841" y="223545"/>
                  </a:lnTo>
                  <a:close/>
                </a:path>
                <a:path extrusionOk="0" h="252729" w="878840">
                  <a:moveTo>
                    <a:pt x="84239" y="0"/>
                  </a:moveTo>
                  <a:lnTo>
                    <a:pt x="0" y="0"/>
                  </a:lnTo>
                  <a:lnTo>
                    <a:pt x="0" y="25234"/>
                  </a:lnTo>
                  <a:lnTo>
                    <a:pt x="28841" y="25234"/>
                  </a:lnTo>
                  <a:lnTo>
                    <a:pt x="28841" y="134823"/>
                  </a:lnTo>
                  <a:lnTo>
                    <a:pt x="55079" y="134823"/>
                  </a:lnTo>
                  <a:lnTo>
                    <a:pt x="55079" y="25234"/>
                  </a:lnTo>
                  <a:lnTo>
                    <a:pt x="84239" y="25234"/>
                  </a:lnTo>
                  <a:lnTo>
                    <a:pt x="84239" y="0"/>
                  </a:lnTo>
                  <a:close/>
                </a:path>
                <a:path extrusionOk="0" h="252729" w="878840">
                  <a:moveTo>
                    <a:pt x="160705" y="134823"/>
                  </a:moveTo>
                  <a:lnTo>
                    <a:pt x="160058" y="126123"/>
                  </a:lnTo>
                  <a:lnTo>
                    <a:pt x="159740" y="119608"/>
                  </a:lnTo>
                  <a:lnTo>
                    <a:pt x="159613" y="68287"/>
                  </a:lnTo>
                  <a:lnTo>
                    <a:pt x="158318" y="59156"/>
                  </a:lnTo>
                  <a:lnTo>
                    <a:pt x="135763" y="38277"/>
                  </a:lnTo>
                  <a:lnTo>
                    <a:pt x="131546" y="38277"/>
                  </a:lnTo>
                  <a:lnTo>
                    <a:pt x="127330" y="39141"/>
                  </a:lnTo>
                  <a:lnTo>
                    <a:pt x="120853" y="43497"/>
                  </a:lnTo>
                  <a:lnTo>
                    <a:pt x="117614" y="46545"/>
                  </a:lnTo>
                  <a:lnTo>
                    <a:pt x="115023" y="50888"/>
                  </a:lnTo>
                  <a:lnTo>
                    <a:pt x="115023" y="0"/>
                  </a:lnTo>
                  <a:lnTo>
                    <a:pt x="90398" y="0"/>
                  </a:lnTo>
                  <a:lnTo>
                    <a:pt x="90398" y="134823"/>
                  </a:lnTo>
                  <a:lnTo>
                    <a:pt x="115023" y="134823"/>
                  </a:lnTo>
                  <a:lnTo>
                    <a:pt x="115023" y="75247"/>
                  </a:lnTo>
                  <a:lnTo>
                    <a:pt x="114046" y="59156"/>
                  </a:lnTo>
                  <a:lnTo>
                    <a:pt x="133172" y="59156"/>
                  </a:lnTo>
                  <a:lnTo>
                    <a:pt x="134785" y="68287"/>
                  </a:lnTo>
                  <a:lnTo>
                    <a:pt x="134785" y="134823"/>
                  </a:lnTo>
                  <a:lnTo>
                    <a:pt x="160705" y="134823"/>
                  </a:lnTo>
                  <a:close/>
                </a:path>
                <a:path extrusionOk="0" h="252729" w="878840">
                  <a:moveTo>
                    <a:pt x="176911" y="245287"/>
                  </a:moveTo>
                  <a:lnTo>
                    <a:pt x="175920" y="243547"/>
                  </a:lnTo>
                  <a:lnTo>
                    <a:pt x="172694" y="237896"/>
                  </a:lnTo>
                  <a:lnTo>
                    <a:pt x="168478" y="240944"/>
                  </a:lnTo>
                  <a:lnTo>
                    <a:pt x="163296" y="243547"/>
                  </a:lnTo>
                  <a:lnTo>
                    <a:pt x="151638" y="243547"/>
                  </a:lnTo>
                  <a:lnTo>
                    <a:pt x="144830" y="241808"/>
                  </a:lnTo>
                  <a:lnTo>
                    <a:pt x="136410" y="230505"/>
                  </a:lnTo>
                  <a:lnTo>
                    <a:pt x="133819" y="224409"/>
                  </a:lnTo>
                  <a:lnTo>
                    <a:pt x="133819" y="203974"/>
                  </a:lnTo>
                  <a:lnTo>
                    <a:pt x="136080" y="197015"/>
                  </a:lnTo>
                  <a:lnTo>
                    <a:pt x="139649" y="191363"/>
                  </a:lnTo>
                  <a:lnTo>
                    <a:pt x="144183" y="184835"/>
                  </a:lnTo>
                  <a:lnTo>
                    <a:pt x="150990" y="182232"/>
                  </a:lnTo>
                  <a:lnTo>
                    <a:pt x="162331" y="182232"/>
                  </a:lnTo>
                  <a:lnTo>
                    <a:pt x="166573" y="183857"/>
                  </a:lnTo>
                  <a:lnTo>
                    <a:pt x="166725" y="183857"/>
                  </a:lnTo>
                  <a:lnTo>
                    <a:pt x="170751" y="187007"/>
                  </a:lnTo>
                  <a:lnTo>
                    <a:pt x="173901" y="182232"/>
                  </a:lnTo>
                  <a:lnTo>
                    <a:pt x="175615" y="179616"/>
                  </a:lnTo>
                  <a:lnTo>
                    <a:pt x="171069" y="175704"/>
                  </a:lnTo>
                  <a:lnTo>
                    <a:pt x="163944" y="173101"/>
                  </a:lnTo>
                  <a:lnTo>
                    <a:pt x="157467" y="173101"/>
                  </a:lnTo>
                  <a:lnTo>
                    <a:pt x="126530" y="196583"/>
                  </a:lnTo>
                  <a:lnTo>
                    <a:pt x="123774" y="213537"/>
                  </a:lnTo>
                  <a:lnTo>
                    <a:pt x="126301" y="230047"/>
                  </a:lnTo>
                  <a:lnTo>
                    <a:pt x="133286" y="242189"/>
                  </a:lnTo>
                  <a:lnTo>
                    <a:pt x="143865" y="249682"/>
                  </a:lnTo>
                  <a:lnTo>
                    <a:pt x="157137" y="252247"/>
                  </a:lnTo>
                  <a:lnTo>
                    <a:pt x="164592" y="252247"/>
                  </a:lnTo>
                  <a:lnTo>
                    <a:pt x="172364" y="249199"/>
                  </a:lnTo>
                  <a:lnTo>
                    <a:pt x="176911" y="245287"/>
                  </a:lnTo>
                  <a:close/>
                </a:path>
                <a:path extrusionOk="0" h="252729" w="878840">
                  <a:moveTo>
                    <a:pt x="236194" y="174396"/>
                  </a:moveTo>
                  <a:lnTo>
                    <a:pt x="227126" y="174396"/>
                  </a:lnTo>
                  <a:lnTo>
                    <a:pt x="227126" y="250939"/>
                  </a:lnTo>
                  <a:lnTo>
                    <a:pt x="236194" y="250939"/>
                  </a:lnTo>
                  <a:lnTo>
                    <a:pt x="236194" y="174396"/>
                  </a:lnTo>
                  <a:close/>
                </a:path>
                <a:path extrusionOk="0" h="252729" w="878840">
                  <a:moveTo>
                    <a:pt x="236524" y="94373"/>
                  </a:moveTo>
                  <a:lnTo>
                    <a:pt x="235280" y="76542"/>
                  </a:lnTo>
                  <a:lnTo>
                    <a:pt x="234924" y="71297"/>
                  </a:lnTo>
                  <a:lnTo>
                    <a:pt x="229971" y="55676"/>
                  </a:lnTo>
                  <a:lnTo>
                    <a:pt x="229311" y="53606"/>
                  </a:lnTo>
                  <a:lnTo>
                    <a:pt x="218478" y="42265"/>
                  </a:lnTo>
                  <a:lnTo>
                    <a:pt x="212864" y="40970"/>
                  </a:lnTo>
                  <a:lnTo>
                    <a:pt x="212864" y="71297"/>
                  </a:lnTo>
                  <a:lnTo>
                    <a:pt x="212864" y="76542"/>
                  </a:lnTo>
                  <a:lnTo>
                    <a:pt x="189865" y="76542"/>
                  </a:lnTo>
                  <a:lnTo>
                    <a:pt x="190512" y="66548"/>
                  </a:lnTo>
                  <a:lnTo>
                    <a:pt x="190639" y="65798"/>
                  </a:lnTo>
                  <a:lnTo>
                    <a:pt x="192138" y="56540"/>
                  </a:lnTo>
                  <a:lnTo>
                    <a:pt x="201206" y="55676"/>
                  </a:lnTo>
                  <a:lnTo>
                    <a:pt x="205422" y="55676"/>
                  </a:lnTo>
                  <a:lnTo>
                    <a:pt x="208330" y="58280"/>
                  </a:lnTo>
                  <a:lnTo>
                    <a:pt x="209956" y="62191"/>
                  </a:lnTo>
                  <a:lnTo>
                    <a:pt x="211899" y="66103"/>
                  </a:lnTo>
                  <a:lnTo>
                    <a:pt x="211975" y="66548"/>
                  </a:lnTo>
                  <a:lnTo>
                    <a:pt x="212864" y="71297"/>
                  </a:lnTo>
                  <a:lnTo>
                    <a:pt x="212864" y="40970"/>
                  </a:lnTo>
                  <a:lnTo>
                    <a:pt x="201206" y="38277"/>
                  </a:lnTo>
                  <a:lnTo>
                    <a:pt x="186207" y="41579"/>
                  </a:lnTo>
                  <a:lnTo>
                    <a:pt x="175006" y="51003"/>
                  </a:lnTo>
                  <a:lnTo>
                    <a:pt x="167995" y="65798"/>
                  </a:lnTo>
                  <a:lnTo>
                    <a:pt x="167894" y="66548"/>
                  </a:lnTo>
                  <a:lnTo>
                    <a:pt x="165569" y="85242"/>
                  </a:lnTo>
                  <a:lnTo>
                    <a:pt x="167462" y="108254"/>
                  </a:lnTo>
                  <a:lnTo>
                    <a:pt x="173672" y="124548"/>
                  </a:lnTo>
                  <a:lnTo>
                    <a:pt x="184975" y="134226"/>
                  </a:lnTo>
                  <a:lnTo>
                    <a:pt x="202184" y="137439"/>
                  </a:lnTo>
                  <a:lnTo>
                    <a:pt x="210921" y="137439"/>
                  </a:lnTo>
                  <a:lnTo>
                    <a:pt x="235877" y="103949"/>
                  </a:lnTo>
                  <a:lnTo>
                    <a:pt x="212547" y="103949"/>
                  </a:lnTo>
                  <a:lnTo>
                    <a:pt x="211899" y="112649"/>
                  </a:lnTo>
                  <a:lnTo>
                    <a:pt x="208013" y="118300"/>
                  </a:lnTo>
                  <a:lnTo>
                    <a:pt x="200558" y="118300"/>
                  </a:lnTo>
                  <a:lnTo>
                    <a:pt x="194818" y="116217"/>
                  </a:lnTo>
                  <a:lnTo>
                    <a:pt x="191363" y="110744"/>
                  </a:lnTo>
                  <a:lnTo>
                    <a:pt x="189674" y="103073"/>
                  </a:lnTo>
                  <a:lnTo>
                    <a:pt x="189217" y="94373"/>
                  </a:lnTo>
                  <a:lnTo>
                    <a:pt x="236524" y="94373"/>
                  </a:lnTo>
                  <a:close/>
                </a:path>
                <a:path extrusionOk="0" h="252729" w="878840">
                  <a:moveTo>
                    <a:pt x="289331" y="40017"/>
                  </a:moveTo>
                  <a:lnTo>
                    <a:pt x="282168" y="40881"/>
                  </a:lnTo>
                  <a:lnTo>
                    <a:pt x="281914" y="40881"/>
                  </a:lnTo>
                  <a:lnTo>
                    <a:pt x="275526" y="44043"/>
                  </a:lnTo>
                  <a:lnTo>
                    <a:pt x="270611" y="49923"/>
                  </a:lnTo>
                  <a:lnTo>
                    <a:pt x="267296" y="59156"/>
                  </a:lnTo>
                  <a:lnTo>
                    <a:pt x="266649" y="40881"/>
                  </a:lnTo>
                  <a:lnTo>
                    <a:pt x="242023" y="40881"/>
                  </a:lnTo>
                  <a:lnTo>
                    <a:pt x="242354" y="48717"/>
                  </a:lnTo>
                  <a:lnTo>
                    <a:pt x="242354" y="134823"/>
                  </a:lnTo>
                  <a:lnTo>
                    <a:pt x="267296" y="134823"/>
                  </a:lnTo>
                  <a:lnTo>
                    <a:pt x="267296" y="93941"/>
                  </a:lnTo>
                  <a:lnTo>
                    <a:pt x="268020" y="83388"/>
                  </a:lnTo>
                  <a:lnTo>
                    <a:pt x="270624" y="75399"/>
                  </a:lnTo>
                  <a:lnTo>
                    <a:pt x="275780" y="70269"/>
                  </a:lnTo>
                  <a:lnTo>
                    <a:pt x="284149" y="68287"/>
                  </a:lnTo>
                  <a:lnTo>
                    <a:pt x="287718" y="68287"/>
                  </a:lnTo>
                  <a:lnTo>
                    <a:pt x="289331" y="68719"/>
                  </a:lnTo>
                  <a:lnTo>
                    <a:pt x="289331" y="68287"/>
                  </a:lnTo>
                  <a:lnTo>
                    <a:pt x="289331" y="59156"/>
                  </a:lnTo>
                  <a:lnTo>
                    <a:pt x="289331" y="40017"/>
                  </a:lnTo>
                  <a:close/>
                </a:path>
                <a:path extrusionOk="0" h="252729" w="878840">
                  <a:moveTo>
                    <a:pt x="338251" y="241376"/>
                  </a:moveTo>
                  <a:lnTo>
                    <a:pt x="304241" y="241376"/>
                  </a:lnTo>
                  <a:lnTo>
                    <a:pt x="304241" y="215709"/>
                  </a:lnTo>
                  <a:lnTo>
                    <a:pt x="331127" y="215709"/>
                  </a:lnTo>
                  <a:lnTo>
                    <a:pt x="331127" y="206578"/>
                  </a:lnTo>
                  <a:lnTo>
                    <a:pt x="304241" y="206578"/>
                  </a:lnTo>
                  <a:lnTo>
                    <a:pt x="304241" y="183527"/>
                  </a:lnTo>
                  <a:lnTo>
                    <a:pt x="335991" y="183527"/>
                  </a:lnTo>
                  <a:lnTo>
                    <a:pt x="336956" y="174396"/>
                  </a:lnTo>
                  <a:lnTo>
                    <a:pt x="295160" y="174396"/>
                  </a:lnTo>
                  <a:lnTo>
                    <a:pt x="295160" y="250939"/>
                  </a:lnTo>
                  <a:lnTo>
                    <a:pt x="338251" y="250939"/>
                  </a:lnTo>
                  <a:lnTo>
                    <a:pt x="338251" y="241376"/>
                  </a:lnTo>
                  <a:close/>
                </a:path>
                <a:path extrusionOk="0" h="252729" w="878840">
                  <a:moveTo>
                    <a:pt x="410184" y="134823"/>
                  </a:moveTo>
                  <a:lnTo>
                    <a:pt x="409536" y="126123"/>
                  </a:lnTo>
                  <a:lnTo>
                    <a:pt x="408889" y="119164"/>
                  </a:lnTo>
                  <a:lnTo>
                    <a:pt x="408762" y="68287"/>
                  </a:lnTo>
                  <a:lnTo>
                    <a:pt x="407466" y="59156"/>
                  </a:lnTo>
                  <a:lnTo>
                    <a:pt x="407060" y="56261"/>
                  </a:lnTo>
                  <a:lnTo>
                    <a:pt x="406527" y="55232"/>
                  </a:lnTo>
                  <a:lnTo>
                    <a:pt x="402005" y="46545"/>
                  </a:lnTo>
                  <a:lnTo>
                    <a:pt x="394398" y="40411"/>
                  </a:lnTo>
                  <a:lnTo>
                    <a:pt x="384911" y="38277"/>
                  </a:lnTo>
                  <a:lnTo>
                    <a:pt x="377850" y="39585"/>
                  </a:lnTo>
                  <a:lnTo>
                    <a:pt x="371462" y="42837"/>
                  </a:lnTo>
                  <a:lnTo>
                    <a:pt x="366052" y="48056"/>
                  </a:lnTo>
                  <a:lnTo>
                    <a:pt x="361911" y="55232"/>
                  </a:lnTo>
                  <a:lnTo>
                    <a:pt x="358660" y="48056"/>
                  </a:lnTo>
                  <a:lnTo>
                    <a:pt x="353974" y="43116"/>
                  </a:lnTo>
                  <a:lnTo>
                    <a:pt x="348234" y="40132"/>
                  </a:lnTo>
                  <a:lnTo>
                    <a:pt x="342150" y="39141"/>
                  </a:lnTo>
                  <a:lnTo>
                    <a:pt x="335178" y="39954"/>
                  </a:lnTo>
                  <a:lnTo>
                    <a:pt x="328980" y="42621"/>
                  </a:lnTo>
                  <a:lnTo>
                    <a:pt x="323697" y="47586"/>
                  </a:lnTo>
                  <a:lnTo>
                    <a:pt x="319468" y="55232"/>
                  </a:lnTo>
                  <a:lnTo>
                    <a:pt x="319138" y="40881"/>
                  </a:lnTo>
                  <a:lnTo>
                    <a:pt x="295160" y="40881"/>
                  </a:lnTo>
                  <a:lnTo>
                    <a:pt x="295160" y="134823"/>
                  </a:lnTo>
                  <a:lnTo>
                    <a:pt x="319786" y="134823"/>
                  </a:lnTo>
                  <a:lnTo>
                    <a:pt x="319786" y="75247"/>
                  </a:lnTo>
                  <a:lnTo>
                    <a:pt x="318820" y="59156"/>
                  </a:lnTo>
                  <a:lnTo>
                    <a:pt x="337934" y="59156"/>
                  </a:lnTo>
                  <a:lnTo>
                    <a:pt x="339877" y="68287"/>
                  </a:lnTo>
                  <a:lnTo>
                    <a:pt x="339877" y="134823"/>
                  </a:lnTo>
                  <a:lnTo>
                    <a:pt x="364502" y="134823"/>
                  </a:lnTo>
                  <a:lnTo>
                    <a:pt x="364502" y="75247"/>
                  </a:lnTo>
                  <a:lnTo>
                    <a:pt x="363524" y="59156"/>
                  </a:lnTo>
                  <a:lnTo>
                    <a:pt x="382651" y="59156"/>
                  </a:lnTo>
                  <a:lnTo>
                    <a:pt x="384263" y="68287"/>
                  </a:lnTo>
                  <a:lnTo>
                    <a:pt x="384263" y="134823"/>
                  </a:lnTo>
                  <a:lnTo>
                    <a:pt x="410184" y="134823"/>
                  </a:lnTo>
                  <a:close/>
                </a:path>
                <a:path extrusionOk="0" h="252729" w="878840">
                  <a:moveTo>
                    <a:pt x="439343" y="174396"/>
                  </a:moveTo>
                  <a:lnTo>
                    <a:pt x="430276" y="174396"/>
                  </a:lnTo>
                  <a:lnTo>
                    <a:pt x="430390" y="187883"/>
                  </a:lnTo>
                  <a:lnTo>
                    <a:pt x="430504" y="202666"/>
                  </a:lnTo>
                  <a:lnTo>
                    <a:pt x="430593" y="223113"/>
                  </a:lnTo>
                  <a:lnTo>
                    <a:pt x="430720" y="224409"/>
                  </a:lnTo>
                  <a:lnTo>
                    <a:pt x="431888" y="237020"/>
                  </a:lnTo>
                  <a:lnTo>
                    <a:pt x="425742" y="224409"/>
                  </a:lnTo>
                  <a:lnTo>
                    <a:pt x="421195" y="216154"/>
                  </a:lnTo>
                  <a:lnTo>
                    <a:pt x="405841" y="187883"/>
                  </a:lnTo>
                  <a:lnTo>
                    <a:pt x="398526" y="174396"/>
                  </a:lnTo>
                  <a:lnTo>
                    <a:pt x="387502" y="174396"/>
                  </a:lnTo>
                  <a:lnTo>
                    <a:pt x="387502" y="250939"/>
                  </a:lnTo>
                  <a:lnTo>
                    <a:pt x="396582" y="250939"/>
                  </a:lnTo>
                  <a:lnTo>
                    <a:pt x="396532" y="210058"/>
                  </a:lnTo>
                  <a:lnTo>
                    <a:pt x="396252" y="200494"/>
                  </a:lnTo>
                  <a:lnTo>
                    <a:pt x="395605" y="187883"/>
                  </a:lnTo>
                  <a:lnTo>
                    <a:pt x="402729" y="202666"/>
                  </a:lnTo>
                  <a:lnTo>
                    <a:pt x="406946" y="210058"/>
                  </a:lnTo>
                  <a:lnTo>
                    <a:pt x="429628" y="250939"/>
                  </a:lnTo>
                  <a:lnTo>
                    <a:pt x="439343" y="250939"/>
                  </a:lnTo>
                  <a:lnTo>
                    <a:pt x="439343" y="237020"/>
                  </a:lnTo>
                  <a:lnTo>
                    <a:pt x="439343" y="174396"/>
                  </a:lnTo>
                  <a:close/>
                </a:path>
                <a:path extrusionOk="0" h="252729" w="878840">
                  <a:moveTo>
                    <a:pt x="490537" y="87858"/>
                  </a:moveTo>
                  <a:lnTo>
                    <a:pt x="480250" y="50838"/>
                  </a:lnTo>
                  <a:lnTo>
                    <a:pt x="465264" y="40805"/>
                  </a:lnTo>
                  <a:lnTo>
                    <a:pt x="465264" y="87414"/>
                  </a:lnTo>
                  <a:lnTo>
                    <a:pt x="465239" y="87858"/>
                  </a:lnTo>
                  <a:lnTo>
                    <a:pt x="464756" y="99326"/>
                  </a:lnTo>
                  <a:lnTo>
                    <a:pt x="462876" y="109004"/>
                  </a:lnTo>
                  <a:lnTo>
                    <a:pt x="459117" y="115493"/>
                  </a:lnTo>
                  <a:lnTo>
                    <a:pt x="452958" y="117868"/>
                  </a:lnTo>
                  <a:lnTo>
                    <a:pt x="446608" y="115493"/>
                  </a:lnTo>
                  <a:lnTo>
                    <a:pt x="442747" y="109004"/>
                  </a:lnTo>
                  <a:lnTo>
                    <a:pt x="440829" y="99326"/>
                  </a:lnTo>
                  <a:lnTo>
                    <a:pt x="440321" y="87414"/>
                  </a:lnTo>
                  <a:lnTo>
                    <a:pt x="440791" y="76555"/>
                  </a:lnTo>
                  <a:lnTo>
                    <a:pt x="442620" y="67094"/>
                  </a:lnTo>
                  <a:lnTo>
                    <a:pt x="446468" y="60388"/>
                  </a:lnTo>
                  <a:lnTo>
                    <a:pt x="452958" y="57848"/>
                  </a:lnTo>
                  <a:lnTo>
                    <a:pt x="452958" y="58280"/>
                  </a:lnTo>
                  <a:lnTo>
                    <a:pt x="459244" y="60756"/>
                  </a:lnTo>
                  <a:lnTo>
                    <a:pt x="462991" y="67310"/>
                  </a:lnTo>
                  <a:lnTo>
                    <a:pt x="464781" y="76555"/>
                  </a:lnTo>
                  <a:lnTo>
                    <a:pt x="465264" y="87414"/>
                  </a:lnTo>
                  <a:lnTo>
                    <a:pt x="465264" y="40805"/>
                  </a:lnTo>
                  <a:lnTo>
                    <a:pt x="425373" y="50838"/>
                  </a:lnTo>
                  <a:lnTo>
                    <a:pt x="417614" y="67310"/>
                  </a:lnTo>
                  <a:lnTo>
                    <a:pt x="415048" y="87858"/>
                  </a:lnTo>
                  <a:lnTo>
                    <a:pt x="417728" y="109550"/>
                  </a:lnTo>
                  <a:lnTo>
                    <a:pt x="425373" y="125044"/>
                  </a:lnTo>
                  <a:lnTo>
                    <a:pt x="437324" y="134340"/>
                  </a:lnTo>
                  <a:lnTo>
                    <a:pt x="452958" y="137439"/>
                  </a:lnTo>
                  <a:lnTo>
                    <a:pt x="468388" y="134340"/>
                  </a:lnTo>
                  <a:lnTo>
                    <a:pt x="480250" y="125044"/>
                  </a:lnTo>
                  <a:lnTo>
                    <a:pt x="483768" y="117868"/>
                  </a:lnTo>
                  <a:lnTo>
                    <a:pt x="487857" y="109550"/>
                  </a:lnTo>
                  <a:lnTo>
                    <a:pt x="487921" y="109004"/>
                  </a:lnTo>
                  <a:lnTo>
                    <a:pt x="490537" y="87858"/>
                  </a:lnTo>
                  <a:close/>
                </a:path>
                <a:path extrusionOk="0" h="252729" w="878840">
                  <a:moveTo>
                    <a:pt x="539140" y="174396"/>
                  </a:moveTo>
                  <a:lnTo>
                    <a:pt x="486968" y="174396"/>
                  </a:lnTo>
                  <a:lnTo>
                    <a:pt x="486968" y="183527"/>
                  </a:lnTo>
                  <a:lnTo>
                    <a:pt x="508025" y="183527"/>
                  </a:lnTo>
                  <a:lnTo>
                    <a:pt x="508025" y="250939"/>
                  </a:lnTo>
                  <a:lnTo>
                    <a:pt x="516775" y="250939"/>
                  </a:lnTo>
                  <a:lnTo>
                    <a:pt x="516775" y="183527"/>
                  </a:lnTo>
                  <a:lnTo>
                    <a:pt x="538162" y="183527"/>
                  </a:lnTo>
                  <a:lnTo>
                    <a:pt x="539140" y="174396"/>
                  </a:lnTo>
                  <a:close/>
                </a:path>
                <a:path extrusionOk="0" h="252729" w="878840">
                  <a:moveTo>
                    <a:pt x="576072" y="0"/>
                  </a:moveTo>
                  <a:lnTo>
                    <a:pt x="509651" y="0"/>
                  </a:lnTo>
                  <a:lnTo>
                    <a:pt x="509651" y="134823"/>
                  </a:lnTo>
                  <a:lnTo>
                    <a:pt x="535571" y="134823"/>
                  </a:lnTo>
                  <a:lnTo>
                    <a:pt x="535571" y="81762"/>
                  </a:lnTo>
                  <a:lnTo>
                    <a:pt x="556958" y="81762"/>
                  </a:lnTo>
                  <a:lnTo>
                    <a:pt x="562787" y="56972"/>
                  </a:lnTo>
                  <a:lnTo>
                    <a:pt x="535571" y="56972"/>
                  </a:lnTo>
                  <a:lnTo>
                    <a:pt x="535571" y="24790"/>
                  </a:lnTo>
                  <a:lnTo>
                    <a:pt x="570242" y="24790"/>
                  </a:lnTo>
                  <a:lnTo>
                    <a:pt x="576072" y="0"/>
                  </a:lnTo>
                  <a:close/>
                </a:path>
                <a:path extrusionOk="0" h="252729" w="878840">
                  <a:moveTo>
                    <a:pt x="594868" y="174396"/>
                  </a:moveTo>
                  <a:lnTo>
                    <a:pt x="585787" y="174396"/>
                  </a:lnTo>
                  <a:lnTo>
                    <a:pt x="585787" y="250939"/>
                  </a:lnTo>
                  <a:lnTo>
                    <a:pt x="594868" y="250939"/>
                  </a:lnTo>
                  <a:lnTo>
                    <a:pt x="594868" y="174396"/>
                  </a:lnTo>
                  <a:close/>
                </a:path>
                <a:path extrusionOk="0" h="252729" w="878840">
                  <a:moveTo>
                    <a:pt x="602640" y="40881"/>
                  </a:moveTo>
                  <a:lnTo>
                    <a:pt x="578015" y="40881"/>
                  </a:lnTo>
                  <a:lnTo>
                    <a:pt x="578015" y="134823"/>
                  </a:lnTo>
                  <a:lnTo>
                    <a:pt x="602640" y="134823"/>
                  </a:lnTo>
                  <a:lnTo>
                    <a:pt x="602640" y="40881"/>
                  </a:lnTo>
                  <a:close/>
                </a:path>
                <a:path extrusionOk="0" h="252729" w="878840">
                  <a:moveTo>
                    <a:pt x="608799" y="0"/>
                  </a:moveTo>
                  <a:lnTo>
                    <a:pt x="584174" y="0"/>
                  </a:lnTo>
                  <a:lnTo>
                    <a:pt x="578345" y="24790"/>
                  </a:lnTo>
                  <a:lnTo>
                    <a:pt x="602640" y="24790"/>
                  </a:lnTo>
                  <a:lnTo>
                    <a:pt x="608799" y="0"/>
                  </a:lnTo>
                  <a:close/>
                </a:path>
                <a:path extrusionOk="0" h="252729" w="878840">
                  <a:moveTo>
                    <a:pt x="672947" y="106984"/>
                  </a:moveTo>
                  <a:lnTo>
                    <a:pt x="648944" y="77127"/>
                  </a:lnTo>
                  <a:lnTo>
                    <a:pt x="640626" y="74104"/>
                  </a:lnTo>
                  <a:lnTo>
                    <a:pt x="635101" y="70993"/>
                  </a:lnTo>
                  <a:lnTo>
                    <a:pt x="633095" y="66548"/>
                  </a:lnTo>
                  <a:lnTo>
                    <a:pt x="633095" y="60896"/>
                  </a:lnTo>
                  <a:lnTo>
                    <a:pt x="635685" y="57848"/>
                  </a:lnTo>
                  <a:lnTo>
                    <a:pt x="642810" y="57848"/>
                  </a:lnTo>
                  <a:lnTo>
                    <a:pt x="644753" y="58712"/>
                  </a:lnTo>
                  <a:lnTo>
                    <a:pt x="646379" y="60452"/>
                  </a:lnTo>
                  <a:lnTo>
                    <a:pt x="647674" y="62636"/>
                  </a:lnTo>
                  <a:lnTo>
                    <a:pt x="648004" y="65671"/>
                  </a:lnTo>
                  <a:lnTo>
                    <a:pt x="648004" y="69583"/>
                  </a:lnTo>
                  <a:lnTo>
                    <a:pt x="671652" y="69583"/>
                  </a:lnTo>
                  <a:lnTo>
                    <a:pt x="669429" y="57848"/>
                  </a:lnTo>
                  <a:lnTo>
                    <a:pt x="668743" y="54241"/>
                  </a:lnTo>
                  <a:lnTo>
                    <a:pt x="661809" y="44640"/>
                  </a:lnTo>
                  <a:lnTo>
                    <a:pt x="651941" y="39649"/>
                  </a:lnTo>
                  <a:lnTo>
                    <a:pt x="651738" y="39649"/>
                  </a:lnTo>
                  <a:lnTo>
                    <a:pt x="640549" y="38277"/>
                  </a:lnTo>
                  <a:lnTo>
                    <a:pt x="630135" y="39649"/>
                  </a:lnTo>
                  <a:lnTo>
                    <a:pt x="620179" y="44361"/>
                  </a:lnTo>
                  <a:lnTo>
                    <a:pt x="612711" y="53327"/>
                  </a:lnTo>
                  <a:lnTo>
                    <a:pt x="609765" y="67411"/>
                  </a:lnTo>
                  <a:lnTo>
                    <a:pt x="615937" y="85432"/>
                  </a:lnTo>
                  <a:lnTo>
                    <a:pt x="629526" y="94157"/>
                  </a:lnTo>
                  <a:lnTo>
                    <a:pt x="643115" y="99949"/>
                  </a:lnTo>
                  <a:lnTo>
                    <a:pt x="649300" y="109169"/>
                  </a:lnTo>
                  <a:lnTo>
                    <a:pt x="649300" y="115252"/>
                  </a:lnTo>
                  <a:lnTo>
                    <a:pt x="645731" y="118300"/>
                  </a:lnTo>
                  <a:lnTo>
                    <a:pt x="637959" y="118300"/>
                  </a:lnTo>
                  <a:lnTo>
                    <a:pt x="635685" y="116128"/>
                  </a:lnTo>
                  <a:lnTo>
                    <a:pt x="634390" y="113512"/>
                  </a:lnTo>
                  <a:lnTo>
                    <a:pt x="632764" y="111340"/>
                  </a:lnTo>
                  <a:lnTo>
                    <a:pt x="632574" y="109169"/>
                  </a:lnTo>
                  <a:lnTo>
                    <a:pt x="632523" y="106984"/>
                  </a:lnTo>
                  <a:lnTo>
                    <a:pt x="632764" y="104381"/>
                  </a:lnTo>
                  <a:lnTo>
                    <a:pt x="609117" y="104381"/>
                  </a:lnTo>
                  <a:lnTo>
                    <a:pt x="611581" y="121475"/>
                  </a:lnTo>
                  <a:lnTo>
                    <a:pt x="618591" y="131508"/>
                  </a:lnTo>
                  <a:lnTo>
                    <a:pt x="628891" y="136245"/>
                  </a:lnTo>
                  <a:lnTo>
                    <a:pt x="641197" y="137439"/>
                  </a:lnTo>
                  <a:lnTo>
                    <a:pt x="652995" y="135851"/>
                  </a:lnTo>
                  <a:lnTo>
                    <a:pt x="663143" y="130695"/>
                  </a:lnTo>
                  <a:lnTo>
                    <a:pt x="670267" y="121285"/>
                  </a:lnTo>
                  <a:lnTo>
                    <a:pt x="670826" y="118300"/>
                  </a:lnTo>
                  <a:lnTo>
                    <a:pt x="672947" y="106984"/>
                  </a:lnTo>
                  <a:close/>
                </a:path>
                <a:path extrusionOk="0" h="252729" w="878840">
                  <a:moveTo>
                    <a:pt x="695299" y="174396"/>
                  </a:moveTo>
                  <a:lnTo>
                    <a:pt x="653503" y="174396"/>
                  </a:lnTo>
                  <a:lnTo>
                    <a:pt x="653503" y="250939"/>
                  </a:lnTo>
                  <a:lnTo>
                    <a:pt x="662584" y="250939"/>
                  </a:lnTo>
                  <a:lnTo>
                    <a:pt x="662584" y="215277"/>
                  </a:lnTo>
                  <a:lnTo>
                    <a:pt x="689140" y="215277"/>
                  </a:lnTo>
                  <a:lnTo>
                    <a:pt x="689140" y="206146"/>
                  </a:lnTo>
                  <a:lnTo>
                    <a:pt x="662584" y="206146"/>
                  </a:lnTo>
                  <a:lnTo>
                    <a:pt x="662584" y="183527"/>
                  </a:lnTo>
                  <a:lnTo>
                    <a:pt x="694004" y="183527"/>
                  </a:lnTo>
                  <a:lnTo>
                    <a:pt x="695299" y="174396"/>
                  </a:lnTo>
                  <a:close/>
                </a:path>
                <a:path extrusionOk="0" h="252729" w="878840">
                  <a:moveTo>
                    <a:pt x="749414" y="134823"/>
                  </a:moveTo>
                  <a:lnTo>
                    <a:pt x="748766" y="126123"/>
                  </a:lnTo>
                  <a:lnTo>
                    <a:pt x="748436" y="119608"/>
                  </a:lnTo>
                  <a:lnTo>
                    <a:pt x="748309" y="68287"/>
                  </a:lnTo>
                  <a:lnTo>
                    <a:pt x="747014" y="59156"/>
                  </a:lnTo>
                  <a:lnTo>
                    <a:pt x="724458" y="38277"/>
                  </a:lnTo>
                  <a:lnTo>
                    <a:pt x="720255" y="38277"/>
                  </a:lnTo>
                  <a:lnTo>
                    <a:pt x="703732" y="50888"/>
                  </a:lnTo>
                  <a:lnTo>
                    <a:pt x="703732" y="0"/>
                  </a:lnTo>
                  <a:lnTo>
                    <a:pt x="679107" y="0"/>
                  </a:lnTo>
                  <a:lnTo>
                    <a:pt x="679107" y="134823"/>
                  </a:lnTo>
                  <a:lnTo>
                    <a:pt x="703732" y="134823"/>
                  </a:lnTo>
                  <a:lnTo>
                    <a:pt x="703732" y="75247"/>
                  </a:lnTo>
                  <a:lnTo>
                    <a:pt x="702754" y="59156"/>
                  </a:lnTo>
                  <a:lnTo>
                    <a:pt x="721868" y="59156"/>
                  </a:lnTo>
                  <a:lnTo>
                    <a:pt x="723493" y="68287"/>
                  </a:lnTo>
                  <a:lnTo>
                    <a:pt x="723493" y="134823"/>
                  </a:lnTo>
                  <a:lnTo>
                    <a:pt x="749414" y="134823"/>
                  </a:lnTo>
                  <a:close/>
                </a:path>
                <a:path extrusionOk="0" h="252729" w="878840">
                  <a:moveTo>
                    <a:pt x="752652" y="174396"/>
                  </a:moveTo>
                  <a:lnTo>
                    <a:pt x="743572" y="174396"/>
                  </a:lnTo>
                  <a:lnTo>
                    <a:pt x="743572" y="250939"/>
                  </a:lnTo>
                  <a:lnTo>
                    <a:pt x="752652" y="250939"/>
                  </a:lnTo>
                  <a:lnTo>
                    <a:pt x="752652" y="174396"/>
                  </a:lnTo>
                  <a:close/>
                </a:path>
                <a:path extrusionOk="0" h="252729" w="878840">
                  <a:moveTo>
                    <a:pt x="825220" y="94373"/>
                  </a:moveTo>
                  <a:lnTo>
                    <a:pt x="824090" y="76542"/>
                  </a:lnTo>
                  <a:lnTo>
                    <a:pt x="823760" y="71297"/>
                  </a:lnTo>
                  <a:lnTo>
                    <a:pt x="818794" y="55676"/>
                  </a:lnTo>
                  <a:lnTo>
                    <a:pt x="818134" y="53606"/>
                  </a:lnTo>
                  <a:lnTo>
                    <a:pt x="807224" y="42265"/>
                  </a:lnTo>
                  <a:lnTo>
                    <a:pt x="801573" y="40970"/>
                  </a:lnTo>
                  <a:lnTo>
                    <a:pt x="801573" y="71297"/>
                  </a:lnTo>
                  <a:lnTo>
                    <a:pt x="801573" y="76542"/>
                  </a:lnTo>
                  <a:lnTo>
                    <a:pt x="778573" y="76542"/>
                  </a:lnTo>
                  <a:lnTo>
                    <a:pt x="779221" y="66548"/>
                  </a:lnTo>
                  <a:lnTo>
                    <a:pt x="779335" y="65798"/>
                  </a:lnTo>
                  <a:lnTo>
                    <a:pt x="780834" y="56540"/>
                  </a:lnTo>
                  <a:lnTo>
                    <a:pt x="789914" y="55676"/>
                  </a:lnTo>
                  <a:lnTo>
                    <a:pt x="794118" y="55676"/>
                  </a:lnTo>
                  <a:lnTo>
                    <a:pt x="797039" y="58280"/>
                  </a:lnTo>
                  <a:lnTo>
                    <a:pt x="798652" y="62191"/>
                  </a:lnTo>
                  <a:lnTo>
                    <a:pt x="800595" y="66103"/>
                  </a:lnTo>
                  <a:lnTo>
                    <a:pt x="800684" y="66548"/>
                  </a:lnTo>
                  <a:lnTo>
                    <a:pt x="801573" y="71297"/>
                  </a:lnTo>
                  <a:lnTo>
                    <a:pt x="801573" y="40970"/>
                  </a:lnTo>
                  <a:lnTo>
                    <a:pt x="763993" y="51003"/>
                  </a:lnTo>
                  <a:lnTo>
                    <a:pt x="756920" y="66548"/>
                  </a:lnTo>
                  <a:lnTo>
                    <a:pt x="754595" y="85242"/>
                  </a:lnTo>
                  <a:lnTo>
                    <a:pt x="756488" y="108254"/>
                  </a:lnTo>
                  <a:lnTo>
                    <a:pt x="762698" y="124548"/>
                  </a:lnTo>
                  <a:lnTo>
                    <a:pt x="774001" y="134226"/>
                  </a:lnTo>
                  <a:lnTo>
                    <a:pt x="791210" y="137439"/>
                  </a:lnTo>
                  <a:lnTo>
                    <a:pt x="799630" y="137439"/>
                  </a:lnTo>
                  <a:lnTo>
                    <a:pt x="821143" y="118300"/>
                  </a:lnTo>
                  <a:lnTo>
                    <a:pt x="823341" y="112179"/>
                  </a:lnTo>
                  <a:lnTo>
                    <a:pt x="824572" y="103949"/>
                  </a:lnTo>
                  <a:lnTo>
                    <a:pt x="801243" y="103949"/>
                  </a:lnTo>
                  <a:lnTo>
                    <a:pt x="800595" y="112649"/>
                  </a:lnTo>
                  <a:lnTo>
                    <a:pt x="796709" y="118300"/>
                  </a:lnTo>
                  <a:lnTo>
                    <a:pt x="789584" y="118300"/>
                  </a:lnTo>
                  <a:lnTo>
                    <a:pt x="783666" y="116217"/>
                  </a:lnTo>
                  <a:lnTo>
                    <a:pt x="780148" y="110744"/>
                  </a:lnTo>
                  <a:lnTo>
                    <a:pt x="778510" y="103073"/>
                  </a:lnTo>
                  <a:lnTo>
                    <a:pt x="778243" y="94373"/>
                  </a:lnTo>
                  <a:lnTo>
                    <a:pt x="825220" y="94373"/>
                  </a:lnTo>
                  <a:close/>
                </a:path>
                <a:path extrusionOk="0" h="252729" w="878840">
                  <a:moveTo>
                    <a:pt x="859243" y="245287"/>
                  </a:moveTo>
                  <a:lnTo>
                    <a:pt x="858177" y="243547"/>
                  </a:lnTo>
                  <a:lnTo>
                    <a:pt x="854710" y="237896"/>
                  </a:lnTo>
                  <a:lnTo>
                    <a:pt x="850823" y="240944"/>
                  </a:lnTo>
                  <a:lnTo>
                    <a:pt x="845642" y="243547"/>
                  </a:lnTo>
                  <a:lnTo>
                    <a:pt x="833970" y="243547"/>
                  </a:lnTo>
                  <a:lnTo>
                    <a:pt x="827163" y="241808"/>
                  </a:lnTo>
                  <a:lnTo>
                    <a:pt x="822960" y="236156"/>
                  </a:lnTo>
                  <a:lnTo>
                    <a:pt x="818426" y="230505"/>
                  </a:lnTo>
                  <a:lnTo>
                    <a:pt x="816152" y="224409"/>
                  </a:lnTo>
                  <a:lnTo>
                    <a:pt x="816152" y="203974"/>
                  </a:lnTo>
                  <a:lnTo>
                    <a:pt x="818095" y="197015"/>
                  </a:lnTo>
                  <a:lnTo>
                    <a:pt x="821664" y="191363"/>
                  </a:lnTo>
                  <a:lnTo>
                    <a:pt x="826198" y="184835"/>
                  </a:lnTo>
                  <a:lnTo>
                    <a:pt x="833005" y="182232"/>
                  </a:lnTo>
                  <a:lnTo>
                    <a:pt x="844664" y="182232"/>
                  </a:lnTo>
                  <a:lnTo>
                    <a:pt x="848614" y="183857"/>
                  </a:lnTo>
                  <a:lnTo>
                    <a:pt x="850074" y="184835"/>
                  </a:lnTo>
                  <a:lnTo>
                    <a:pt x="853084" y="187007"/>
                  </a:lnTo>
                  <a:lnTo>
                    <a:pt x="856018" y="182232"/>
                  </a:lnTo>
                  <a:lnTo>
                    <a:pt x="857631" y="179616"/>
                  </a:lnTo>
                  <a:lnTo>
                    <a:pt x="853084" y="175704"/>
                  </a:lnTo>
                  <a:lnTo>
                    <a:pt x="846289" y="173101"/>
                  </a:lnTo>
                  <a:lnTo>
                    <a:pt x="839800" y="173101"/>
                  </a:lnTo>
                  <a:lnTo>
                    <a:pt x="827024" y="175869"/>
                  </a:lnTo>
                  <a:lnTo>
                    <a:pt x="816279" y="183857"/>
                  </a:lnTo>
                  <a:lnTo>
                    <a:pt x="808863" y="196583"/>
                  </a:lnTo>
                  <a:lnTo>
                    <a:pt x="808799" y="197015"/>
                  </a:lnTo>
                  <a:lnTo>
                    <a:pt x="806107" y="213537"/>
                  </a:lnTo>
                  <a:lnTo>
                    <a:pt x="808583" y="230047"/>
                  </a:lnTo>
                  <a:lnTo>
                    <a:pt x="815467" y="242189"/>
                  </a:lnTo>
                  <a:lnTo>
                    <a:pt x="825931" y="249682"/>
                  </a:lnTo>
                  <a:lnTo>
                    <a:pt x="839152" y="252247"/>
                  </a:lnTo>
                  <a:lnTo>
                    <a:pt x="846607" y="252247"/>
                  </a:lnTo>
                  <a:lnTo>
                    <a:pt x="854710" y="249199"/>
                  </a:lnTo>
                  <a:lnTo>
                    <a:pt x="859243" y="245287"/>
                  </a:lnTo>
                  <a:close/>
                </a:path>
                <a:path extrusionOk="0" h="252729" w="878840">
                  <a:moveTo>
                    <a:pt x="878357" y="38277"/>
                  </a:moveTo>
                  <a:lnTo>
                    <a:pt x="870813" y="39243"/>
                  </a:lnTo>
                  <a:lnTo>
                    <a:pt x="864387" y="42456"/>
                  </a:lnTo>
                  <a:lnTo>
                    <a:pt x="859358" y="48361"/>
                  </a:lnTo>
                  <a:lnTo>
                    <a:pt x="856005" y="57416"/>
                  </a:lnTo>
                  <a:lnTo>
                    <a:pt x="855675" y="40881"/>
                  </a:lnTo>
                  <a:lnTo>
                    <a:pt x="830732" y="40881"/>
                  </a:lnTo>
                  <a:lnTo>
                    <a:pt x="831354" y="48361"/>
                  </a:lnTo>
                  <a:lnTo>
                    <a:pt x="831380" y="134823"/>
                  </a:lnTo>
                  <a:lnTo>
                    <a:pt x="856005" y="134823"/>
                  </a:lnTo>
                  <a:lnTo>
                    <a:pt x="856005" y="93941"/>
                  </a:lnTo>
                  <a:lnTo>
                    <a:pt x="856780" y="83121"/>
                  </a:lnTo>
                  <a:lnTo>
                    <a:pt x="859485" y="74587"/>
                  </a:lnTo>
                  <a:lnTo>
                    <a:pt x="864755" y="68986"/>
                  </a:lnTo>
                  <a:lnTo>
                    <a:pt x="873175" y="66979"/>
                  </a:lnTo>
                  <a:lnTo>
                    <a:pt x="878357" y="66979"/>
                  </a:lnTo>
                  <a:lnTo>
                    <a:pt x="878357" y="57416"/>
                  </a:lnTo>
                  <a:lnTo>
                    <a:pt x="878357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8"/>
          <p:cNvSpPr txBox="1"/>
          <p:nvPr/>
        </p:nvSpPr>
        <p:spPr>
          <a:xfrm>
            <a:off x="305181" y="1295780"/>
            <a:ext cx="838200" cy="38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208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Mẫu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0" name="Google Shape;260;p8"/>
          <p:cNvGrpSpPr/>
          <p:nvPr/>
        </p:nvGrpSpPr>
        <p:grpSpPr>
          <a:xfrm>
            <a:off x="305181" y="2133980"/>
            <a:ext cx="1735455" cy="381000"/>
            <a:chOff x="305181" y="2133980"/>
            <a:chExt cx="1735455" cy="381000"/>
          </a:xfrm>
        </p:grpSpPr>
        <p:sp>
          <p:nvSpPr>
            <p:cNvPr id="261" name="Google Shape;261;p8"/>
            <p:cNvSpPr/>
            <p:nvPr/>
          </p:nvSpPr>
          <p:spPr>
            <a:xfrm>
              <a:off x="305181" y="2133980"/>
              <a:ext cx="1735455" cy="381000"/>
            </a:xfrm>
            <a:custGeom>
              <a:rect b="b" l="l" r="r" t="t"/>
              <a:pathLst>
                <a:path extrusionOk="0" h="381000" w="1735455">
                  <a:moveTo>
                    <a:pt x="838200" y="0"/>
                  </a:moveTo>
                  <a:lnTo>
                    <a:pt x="0" y="0"/>
                  </a:lnTo>
                  <a:lnTo>
                    <a:pt x="0" y="381000"/>
                  </a:lnTo>
                  <a:lnTo>
                    <a:pt x="838200" y="381000"/>
                  </a:lnTo>
                  <a:lnTo>
                    <a:pt x="838200" y="317500"/>
                  </a:lnTo>
                  <a:lnTo>
                    <a:pt x="1735150" y="198437"/>
                  </a:lnTo>
                  <a:lnTo>
                    <a:pt x="838200" y="222250"/>
                  </a:lnTo>
                  <a:lnTo>
                    <a:pt x="838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8"/>
            <p:cNvSpPr/>
            <p:nvPr/>
          </p:nvSpPr>
          <p:spPr>
            <a:xfrm>
              <a:off x="305181" y="2133980"/>
              <a:ext cx="1735455" cy="381000"/>
            </a:xfrm>
            <a:custGeom>
              <a:rect b="b" l="l" r="r" t="t"/>
              <a:pathLst>
                <a:path extrusionOk="0" h="381000" w="1735455">
                  <a:moveTo>
                    <a:pt x="0" y="0"/>
                  </a:moveTo>
                  <a:lnTo>
                    <a:pt x="488950" y="0"/>
                  </a:lnTo>
                  <a:lnTo>
                    <a:pt x="698500" y="0"/>
                  </a:lnTo>
                  <a:lnTo>
                    <a:pt x="838200" y="0"/>
                  </a:lnTo>
                  <a:lnTo>
                    <a:pt x="838200" y="222250"/>
                  </a:lnTo>
                  <a:lnTo>
                    <a:pt x="1735150" y="198437"/>
                  </a:lnTo>
                  <a:lnTo>
                    <a:pt x="838200" y="317500"/>
                  </a:lnTo>
                  <a:lnTo>
                    <a:pt x="838200" y="381000"/>
                  </a:lnTo>
                  <a:lnTo>
                    <a:pt x="698500" y="381000"/>
                  </a:lnTo>
                  <a:lnTo>
                    <a:pt x="488950" y="381000"/>
                  </a:lnTo>
                  <a:lnTo>
                    <a:pt x="0" y="381000"/>
                  </a:lnTo>
                  <a:lnTo>
                    <a:pt x="0" y="317500"/>
                  </a:lnTo>
                  <a:lnTo>
                    <a:pt x="0" y="222250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8"/>
          <p:cNvSpPr txBox="1"/>
          <p:nvPr/>
        </p:nvSpPr>
        <p:spPr>
          <a:xfrm>
            <a:off x="462661" y="2159000"/>
            <a:ext cx="521334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4" name="Google Shape;264;p8"/>
          <p:cNvGrpSpPr/>
          <p:nvPr/>
        </p:nvGrpSpPr>
        <p:grpSpPr>
          <a:xfrm>
            <a:off x="5234419" y="2210180"/>
            <a:ext cx="3529329" cy="381000"/>
            <a:chOff x="5234419" y="2210180"/>
            <a:chExt cx="3529329" cy="381000"/>
          </a:xfrm>
        </p:grpSpPr>
        <p:sp>
          <p:nvSpPr>
            <p:cNvPr id="265" name="Google Shape;265;p8"/>
            <p:cNvSpPr/>
            <p:nvPr/>
          </p:nvSpPr>
          <p:spPr>
            <a:xfrm>
              <a:off x="5234419" y="2210180"/>
              <a:ext cx="3529329" cy="381000"/>
            </a:xfrm>
            <a:custGeom>
              <a:rect b="b" l="l" r="r" t="t"/>
              <a:pathLst>
                <a:path extrusionOk="0" h="381000" w="3529329">
                  <a:moveTo>
                    <a:pt x="3528961" y="0"/>
                  </a:moveTo>
                  <a:lnTo>
                    <a:pt x="709561" y="0"/>
                  </a:lnTo>
                  <a:lnTo>
                    <a:pt x="709561" y="63500"/>
                  </a:lnTo>
                  <a:lnTo>
                    <a:pt x="0" y="131762"/>
                  </a:lnTo>
                  <a:lnTo>
                    <a:pt x="709561" y="158750"/>
                  </a:lnTo>
                  <a:lnTo>
                    <a:pt x="709561" y="381000"/>
                  </a:lnTo>
                  <a:lnTo>
                    <a:pt x="3528961" y="381000"/>
                  </a:lnTo>
                  <a:lnTo>
                    <a:pt x="35289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8"/>
            <p:cNvSpPr/>
            <p:nvPr/>
          </p:nvSpPr>
          <p:spPr>
            <a:xfrm>
              <a:off x="5234419" y="2210180"/>
              <a:ext cx="3529329" cy="381000"/>
            </a:xfrm>
            <a:custGeom>
              <a:rect b="b" l="l" r="r" t="t"/>
              <a:pathLst>
                <a:path extrusionOk="0" h="381000" w="3529329">
                  <a:moveTo>
                    <a:pt x="709561" y="0"/>
                  </a:moveTo>
                  <a:lnTo>
                    <a:pt x="1179461" y="0"/>
                  </a:lnTo>
                  <a:lnTo>
                    <a:pt x="1884311" y="0"/>
                  </a:lnTo>
                  <a:lnTo>
                    <a:pt x="3528961" y="0"/>
                  </a:lnTo>
                  <a:lnTo>
                    <a:pt x="3528961" y="63500"/>
                  </a:lnTo>
                  <a:lnTo>
                    <a:pt x="3528961" y="158750"/>
                  </a:lnTo>
                  <a:lnTo>
                    <a:pt x="3528961" y="381000"/>
                  </a:lnTo>
                  <a:lnTo>
                    <a:pt x="1884311" y="381000"/>
                  </a:lnTo>
                  <a:lnTo>
                    <a:pt x="1179461" y="381000"/>
                  </a:lnTo>
                  <a:lnTo>
                    <a:pt x="709561" y="381000"/>
                  </a:lnTo>
                  <a:lnTo>
                    <a:pt x="709561" y="158750"/>
                  </a:lnTo>
                  <a:lnTo>
                    <a:pt x="0" y="131762"/>
                  </a:lnTo>
                  <a:lnTo>
                    <a:pt x="709561" y="63500"/>
                  </a:lnTo>
                  <a:lnTo>
                    <a:pt x="709561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7" name="Google Shape;267;p8"/>
          <p:cNvSpPr txBox="1"/>
          <p:nvPr/>
        </p:nvSpPr>
        <p:spPr>
          <a:xfrm>
            <a:off x="6022340" y="2235200"/>
            <a:ext cx="26295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Hóa chất chạy realtime PCR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8" name="Google Shape;268;p8"/>
          <p:cNvGrpSpPr/>
          <p:nvPr/>
        </p:nvGrpSpPr>
        <p:grpSpPr>
          <a:xfrm>
            <a:off x="642942" y="1600200"/>
            <a:ext cx="4614858" cy="5124449"/>
            <a:chOff x="642942" y="1600200"/>
            <a:chExt cx="4614858" cy="5124449"/>
          </a:xfrm>
        </p:grpSpPr>
        <p:sp>
          <p:nvSpPr>
            <p:cNvPr id="269" name="Google Shape;269;p8"/>
            <p:cNvSpPr/>
            <p:nvPr/>
          </p:nvSpPr>
          <p:spPr>
            <a:xfrm>
              <a:off x="3657600" y="3134105"/>
              <a:ext cx="0" cy="386080"/>
            </a:xfrm>
            <a:custGeom>
              <a:rect b="b" l="l" r="r" t="t"/>
              <a:pathLst>
                <a:path extrusionOk="0" h="386079" w="120000">
                  <a:moveTo>
                    <a:pt x="0" y="0"/>
                  </a:moveTo>
                  <a:lnTo>
                    <a:pt x="0" y="385762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8"/>
            <p:cNvSpPr/>
            <p:nvPr/>
          </p:nvSpPr>
          <p:spPr>
            <a:xfrm>
              <a:off x="3614737" y="3505580"/>
              <a:ext cx="85725" cy="85725"/>
            </a:xfrm>
            <a:custGeom>
              <a:rect b="b" l="l" r="r" t="t"/>
              <a:pathLst>
                <a:path extrusionOk="0" h="85725" w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1" name="Google Shape;271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57400" y="1600200"/>
              <a:ext cx="3200400" cy="92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57400" y="2194559"/>
              <a:ext cx="3200400" cy="9296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3" name="Google Shape;273;p8"/>
            <p:cNvSpPr/>
            <p:nvPr/>
          </p:nvSpPr>
          <p:spPr>
            <a:xfrm>
              <a:off x="685800" y="1676400"/>
              <a:ext cx="0" cy="386080"/>
            </a:xfrm>
            <a:custGeom>
              <a:rect b="b" l="l" r="r" t="t"/>
              <a:pathLst>
                <a:path extrusionOk="0" h="386080" w="120000">
                  <a:moveTo>
                    <a:pt x="0" y="0"/>
                  </a:moveTo>
                  <a:lnTo>
                    <a:pt x="0" y="385762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8"/>
            <p:cNvSpPr/>
            <p:nvPr/>
          </p:nvSpPr>
          <p:spPr>
            <a:xfrm>
              <a:off x="642942" y="2047875"/>
              <a:ext cx="85725" cy="85725"/>
            </a:xfrm>
            <a:custGeom>
              <a:rect b="b" l="l" r="r" t="t"/>
              <a:pathLst>
                <a:path extrusionOk="0" h="85725" w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75" name="Google Shape;275;p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133600" y="3972305"/>
              <a:ext cx="2571750" cy="27523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6" name="Google Shape;276;p8"/>
          <p:cNvSpPr txBox="1"/>
          <p:nvPr/>
        </p:nvSpPr>
        <p:spPr>
          <a:xfrm>
            <a:off x="6092571" y="4038980"/>
            <a:ext cx="2251710" cy="38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2679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Máy realtime PCR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7" name="Google Shape;277;p8"/>
          <p:cNvSpPr txBox="1"/>
          <p:nvPr/>
        </p:nvSpPr>
        <p:spPr>
          <a:xfrm>
            <a:off x="6092571" y="4762880"/>
            <a:ext cx="2286000" cy="1066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3650">
            <a:spAutoFit/>
          </a:bodyPr>
          <a:lstStyle/>
          <a:p>
            <a:pPr indent="0" lvl="0" marL="197485" marR="19113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Hiển thị kết quả trực tiếp trên màn hình máy tính điều khiển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8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7275">
            <a:spAutoFit/>
          </a:bodyPr>
          <a:lstStyle/>
          <a:p>
            <a:pPr indent="0" lvl="0" marL="7962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212121"/>
                </a:solidFill>
              </a:rPr>
              <a:t>Quy trình thực hiện Realtime-PCR</a:t>
            </a:r>
            <a:endParaRPr sz="3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342900"/>
            <a:ext cx="8458200" cy="617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8" name="Google Shape;288;p1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89" name="Google Shape;289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0" name="Google Shape;290;p12"/>
            <p:cNvSpPr/>
            <p:nvPr/>
          </p:nvSpPr>
          <p:spPr>
            <a:xfrm>
              <a:off x="7721345" y="0"/>
              <a:ext cx="1194435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2"/>
            <p:cNvSpPr/>
            <p:nvPr/>
          </p:nvSpPr>
          <p:spPr>
            <a:xfrm>
              <a:off x="7875181" y="214743"/>
              <a:ext cx="878840" cy="252729"/>
            </a:xfrm>
            <a:custGeom>
              <a:rect b="b" l="l" r="r" t="t"/>
              <a:pathLst>
                <a:path extrusionOk="0" h="252729" w="878840">
                  <a:moveTo>
                    <a:pt x="74841" y="223545"/>
                  </a:moveTo>
                  <a:lnTo>
                    <a:pt x="49250" y="204406"/>
                  </a:lnTo>
                  <a:lnTo>
                    <a:pt x="41148" y="201803"/>
                  </a:lnTo>
                  <a:lnTo>
                    <a:pt x="37592" y="198755"/>
                  </a:lnTo>
                  <a:lnTo>
                    <a:pt x="37592" y="185712"/>
                  </a:lnTo>
                  <a:lnTo>
                    <a:pt x="43421" y="181787"/>
                  </a:lnTo>
                  <a:lnTo>
                    <a:pt x="57353" y="181787"/>
                  </a:lnTo>
                  <a:lnTo>
                    <a:pt x="63182" y="183527"/>
                  </a:lnTo>
                  <a:lnTo>
                    <a:pt x="68694" y="187883"/>
                  </a:lnTo>
                  <a:lnTo>
                    <a:pt x="71793" y="181787"/>
                  </a:lnTo>
                  <a:lnTo>
                    <a:pt x="72898" y="179616"/>
                  </a:lnTo>
                  <a:lnTo>
                    <a:pt x="67398" y="175272"/>
                  </a:lnTo>
                  <a:lnTo>
                    <a:pt x="58966" y="172656"/>
                  </a:lnTo>
                  <a:lnTo>
                    <a:pt x="50876" y="172656"/>
                  </a:lnTo>
                  <a:lnTo>
                    <a:pt x="41541" y="174294"/>
                  </a:lnTo>
                  <a:lnTo>
                    <a:pt x="34264" y="178854"/>
                  </a:lnTo>
                  <a:lnTo>
                    <a:pt x="29552" y="185864"/>
                  </a:lnTo>
                  <a:lnTo>
                    <a:pt x="27863" y="194843"/>
                  </a:lnTo>
                  <a:lnTo>
                    <a:pt x="27863" y="203974"/>
                  </a:lnTo>
                  <a:lnTo>
                    <a:pt x="33705" y="211797"/>
                  </a:lnTo>
                  <a:lnTo>
                    <a:pt x="42773" y="214414"/>
                  </a:lnTo>
                  <a:lnTo>
                    <a:pt x="52171" y="217449"/>
                  </a:lnTo>
                  <a:lnTo>
                    <a:pt x="60909" y="220065"/>
                  </a:lnTo>
                  <a:lnTo>
                    <a:pt x="64477" y="223977"/>
                  </a:lnTo>
                  <a:lnTo>
                    <a:pt x="64477" y="234848"/>
                  </a:lnTo>
                  <a:lnTo>
                    <a:pt x="62865" y="237896"/>
                  </a:lnTo>
                  <a:lnTo>
                    <a:pt x="59613" y="240499"/>
                  </a:lnTo>
                  <a:lnTo>
                    <a:pt x="56705" y="242239"/>
                  </a:lnTo>
                  <a:lnTo>
                    <a:pt x="53784" y="243547"/>
                  </a:lnTo>
                  <a:lnTo>
                    <a:pt x="42125" y="243547"/>
                  </a:lnTo>
                  <a:lnTo>
                    <a:pt x="35966" y="241376"/>
                  </a:lnTo>
                  <a:lnTo>
                    <a:pt x="29159" y="237020"/>
                  </a:lnTo>
                  <a:lnTo>
                    <a:pt x="25603" y="245719"/>
                  </a:lnTo>
                  <a:lnTo>
                    <a:pt x="32397" y="250075"/>
                  </a:lnTo>
                  <a:lnTo>
                    <a:pt x="40500" y="252679"/>
                  </a:lnTo>
                  <a:lnTo>
                    <a:pt x="54762" y="252679"/>
                  </a:lnTo>
                  <a:lnTo>
                    <a:pt x="60261" y="251371"/>
                  </a:lnTo>
                  <a:lnTo>
                    <a:pt x="64477" y="248335"/>
                  </a:lnTo>
                  <a:lnTo>
                    <a:pt x="70954" y="243979"/>
                  </a:lnTo>
                  <a:lnTo>
                    <a:pt x="71183" y="243547"/>
                  </a:lnTo>
                  <a:lnTo>
                    <a:pt x="74841" y="236588"/>
                  </a:lnTo>
                  <a:lnTo>
                    <a:pt x="74841" y="223545"/>
                  </a:lnTo>
                  <a:close/>
                </a:path>
                <a:path extrusionOk="0" h="252729" w="878840">
                  <a:moveTo>
                    <a:pt x="84239" y="0"/>
                  </a:moveTo>
                  <a:lnTo>
                    <a:pt x="0" y="0"/>
                  </a:lnTo>
                  <a:lnTo>
                    <a:pt x="0" y="25234"/>
                  </a:lnTo>
                  <a:lnTo>
                    <a:pt x="28841" y="25234"/>
                  </a:lnTo>
                  <a:lnTo>
                    <a:pt x="28841" y="134823"/>
                  </a:lnTo>
                  <a:lnTo>
                    <a:pt x="55079" y="134823"/>
                  </a:lnTo>
                  <a:lnTo>
                    <a:pt x="55079" y="25234"/>
                  </a:lnTo>
                  <a:lnTo>
                    <a:pt x="84239" y="25234"/>
                  </a:lnTo>
                  <a:lnTo>
                    <a:pt x="84239" y="0"/>
                  </a:lnTo>
                  <a:close/>
                </a:path>
                <a:path extrusionOk="0" h="252729" w="878840">
                  <a:moveTo>
                    <a:pt x="160705" y="134823"/>
                  </a:moveTo>
                  <a:lnTo>
                    <a:pt x="160058" y="126123"/>
                  </a:lnTo>
                  <a:lnTo>
                    <a:pt x="159740" y="119608"/>
                  </a:lnTo>
                  <a:lnTo>
                    <a:pt x="159613" y="68287"/>
                  </a:lnTo>
                  <a:lnTo>
                    <a:pt x="158318" y="59156"/>
                  </a:lnTo>
                  <a:lnTo>
                    <a:pt x="135763" y="38277"/>
                  </a:lnTo>
                  <a:lnTo>
                    <a:pt x="131546" y="38277"/>
                  </a:lnTo>
                  <a:lnTo>
                    <a:pt x="127330" y="39141"/>
                  </a:lnTo>
                  <a:lnTo>
                    <a:pt x="120853" y="43497"/>
                  </a:lnTo>
                  <a:lnTo>
                    <a:pt x="117614" y="46545"/>
                  </a:lnTo>
                  <a:lnTo>
                    <a:pt x="115023" y="50888"/>
                  </a:lnTo>
                  <a:lnTo>
                    <a:pt x="115023" y="0"/>
                  </a:lnTo>
                  <a:lnTo>
                    <a:pt x="90398" y="0"/>
                  </a:lnTo>
                  <a:lnTo>
                    <a:pt x="90398" y="134823"/>
                  </a:lnTo>
                  <a:lnTo>
                    <a:pt x="115023" y="134823"/>
                  </a:lnTo>
                  <a:lnTo>
                    <a:pt x="115023" y="75247"/>
                  </a:lnTo>
                  <a:lnTo>
                    <a:pt x="114046" y="59156"/>
                  </a:lnTo>
                  <a:lnTo>
                    <a:pt x="133172" y="59156"/>
                  </a:lnTo>
                  <a:lnTo>
                    <a:pt x="134785" y="68287"/>
                  </a:lnTo>
                  <a:lnTo>
                    <a:pt x="134785" y="134823"/>
                  </a:lnTo>
                  <a:lnTo>
                    <a:pt x="160705" y="134823"/>
                  </a:lnTo>
                  <a:close/>
                </a:path>
                <a:path extrusionOk="0" h="252729" w="878840">
                  <a:moveTo>
                    <a:pt x="176911" y="245287"/>
                  </a:moveTo>
                  <a:lnTo>
                    <a:pt x="175920" y="243547"/>
                  </a:lnTo>
                  <a:lnTo>
                    <a:pt x="172694" y="237896"/>
                  </a:lnTo>
                  <a:lnTo>
                    <a:pt x="168478" y="240944"/>
                  </a:lnTo>
                  <a:lnTo>
                    <a:pt x="163296" y="243547"/>
                  </a:lnTo>
                  <a:lnTo>
                    <a:pt x="151638" y="243547"/>
                  </a:lnTo>
                  <a:lnTo>
                    <a:pt x="144830" y="241808"/>
                  </a:lnTo>
                  <a:lnTo>
                    <a:pt x="136410" y="230505"/>
                  </a:lnTo>
                  <a:lnTo>
                    <a:pt x="133819" y="224409"/>
                  </a:lnTo>
                  <a:lnTo>
                    <a:pt x="133819" y="203974"/>
                  </a:lnTo>
                  <a:lnTo>
                    <a:pt x="136080" y="197015"/>
                  </a:lnTo>
                  <a:lnTo>
                    <a:pt x="139649" y="191363"/>
                  </a:lnTo>
                  <a:lnTo>
                    <a:pt x="144183" y="184835"/>
                  </a:lnTo>
                  <a:lnTo>
                    <a:pt x="150990" y="182232"/>
                  </a:lnTo>
                  <a:lnTo>
                    <a:pt x="162331" y="182232"/>
                  </a:lnTo>
                  <a:lnTo>
                    <a:pt x="166573" y="183857"/>
                  </a:lnTo>
                  <a:lnTo>
                    <a:pt x="166725" y="183857"/>
                  </a:lnTo>
                  <a:lnTo>
                    <a:pt x="170751" y="187007"/>
                  </a:lnTo>
                  <a:lnTo>
                    <a:pt x="173901" y="182232"/>
                  </a:lnTo>
                  <a:lnTo>
                    <a:pt x="175615" y="179616"/>
                  </a:lnTo>
                  <a:lnTo>
                    <a:pt x="171069" y="175704"/>
                  </a:lnTo>
                  <a:lnTo>
                    <a:pt x="163944" y="173101"/>
                  </a:lnTo>
                  <a:lnTo>
                    <a:pt x="157467" y="173101"/>
                  </a:lnTo>
                  <a:lnTo>
                    <a:pt x="126530" y="196583"/>
                  </a:lnTo>
                  <a:lnTo>
                    <a:pt x="123774" y="213537"/>
                  </a:lnTo>
                  <a:lnTo>
                    <a:pt x="126301" y="230047"/>
                  </a:lnTo>
                  <a:lnTo>
                    <a:pt x="133286" y="242189"/>
                  </a:lnTo>
                  <a:lnTo>
                    <a:pt x="143865" y="249682"/>
                  </a:lnTo>
                  <a:lnTo>
                    <a:pt x="157137" y="252247"/>
                  </a:lnTo>
                  <a:lnTo>
                    <a:pt x="164592" y="252247"/>
                  </a:lnTo>
                  <a:lnTo>
                    <a:pt x="172364" y="249199"/>
                  </a:lnTo>
                  <a:lnTo>
                    <a:pt x="176911" y="245287"/>
                  </a:lnTo>
                  <a:close/>
                </a:path>
                <a:path extrusionOk="0" h="252729" w="878840">
                  <a:moveTo>
                    <a:pt x="236194" y="174396"/>
                  </a:moveTo>
                  <a:lnTo>
                    <a:pt x="227126" y="174396"/>
                  </a:lnTo>
                  <a:lnTo>
                    <a:pt x="227126" y="250939"/>
                  </a:lnTo>
                  <a:lnTo>
                    <a:pt x="236194" y="250939"/>
                  </a:lnTo>
                  <a:lnTo>
                    <a:pt x="236194" y="174396"/>
                  </a:lnTo>
                  <a:close/>
                </a:path>
                <a:path extrusionOk="0" h="252729" w="878840">
                  <a:moveTo>
                    <a:pt x="236524" y="94373"/>
                  </a:moveTo>
                  <a:lnTo>
                    <a:pt x="235280" y="76542"/>
                  </a:lnTo>
                  <a:lnTo>
                    <a:pt x="234924" y="71297"/>
                  </a:lnTo>
                  <a:lnTo>
                    <a:pt x="229971" y="55676"/>
                  </a:lnTo>
                  <a:lnTo>
                    <a:pt x="229311" y="53606"/>
                  </a:lnTo>
                  <a:lnTo>
                    <a:pt x="218478" y="42265"/>
                  </a:lnTo>
                  <a:lnTo>
                    <a:pt x="212864" y="40970"/>
                  </a:lnTo>
                  <a:lnTo>
                    <a:pt x="212864" y="71297"/>
                  </a:lnTo>
                  <a:lnTo>
                    <a:pt x="212864" y="76542"/>
                  </a:lnTo>
                  <a:lnTo>
                    <a:pt x="189865" y="76542"/>
                  </a:lnTo>
                  <a:lnTo>
                    <a:pt x="190512" y="66548"/>
                  </a:lnTo>
                  <a:lnTo>
                    <a:pt x="190639" y="65798"/>
                  </a:lnTo>
                  <a:lnTo>
                    <a:pt x="192138" y="56540"/>
                  </a:lnTo>
                  <a:lnTo>
                    <a:pt x="201206" y="55676"/>
                  </a:lnTo>
                  <a:lnTo>
                    <a:pt x="205422" y="55676"/>
                  </a:lnTo>
                  <a:lnTo>
                    <a:pt x="208330" y="58280"/>
                  </a:lnTo>
                  <a:lnTo>
                    <a:pt x="209956" y="62191"/>
                  </a:lnTo>
                  <a:lnTo>
                    <a:pt x="211899" y="66103"/>
                  </a:lnTo>
                  <a:lnTo>
                    <a:pt x="211975" y="66548"/>
                  </a:lnTo>
                  <a:lnTo>
                    <a:pt x="212864" y="71297"/>
                  </a:lnTo>
                  <a:lnTo>
                    <a:pt x="212864" y="40970"/>
                  </a:lnTo>
                  <a:lnTo>
                    <a:pt x="201206" y="38277"/>
                  </a:lnTo>
                  <a:lnTo>
                    <a:pt x="186207" y="41579"/>
                  </a:lnTo>
                  <a:lnTo>
                    <a:pt x="175006" y="51003"/>
                  </a:lnTo>
                  <a:lnTo>
                    <a:pt x="167995" y="65798"/>
                  </a:lnTo>
                  <a:lnTo>
                    <a:pt x="167894" y="66548"/>
                  </a:lnTo>
                  <a:lnTo>
                    <a:pt x="165569" y="85242"/>
                  </a:lnTo>
                  <a:lnTo>
                    <a:pt x="167462" y="108254"/>
                  </a:lnTo>
                  <a:lnTo>
                    <a:pt x="173672" y="124548"/>
                  </a:lnTo>
                  <a:lnTo>
                    <a:pt x="184975" y="134226"/>
                  </a:lnTo>
                  <a:lnTo>
                    <a:pt x="202184" y="137439"/>
                  </a:lnTo>
                  <a:lnTo>
                    <a:pt x="210921" y="137439"/>
                  </a:lnTo>
                  <a:lnTo>
                    <a:pt x="235877" y="103949"/>
                  </a:lnTo>
                  <a:lnTo>
                    <a:pt x="212547" y="103949"/>
                  </a:lnTo>
                  <a:lnTo>
                    <a:pt x="211899" y="112649"/>
                  </a:lnTo>
                  <a:lnTo>
                    <a:pt x="208013" y="118300"/>
                  </a:lnTo>
                  <a:lnTo>
                    <a:pt x="200558" y="118300"/>
                  </a:lnTo>
                  <a:lnTo>
                    <a:pt x="194818" y="116217"/>
                  </a:lnTo>
                  <a:lnTo>
                    <a:pt x="191363" y="110744"/>
                  </a:lnTo>
                  <a:lnTo>
                    <a:pt x="189674" y="103073"/>
                  </a:lnTo>
                  <a:lnTo>
                    <a:pt x="189217" y="94373"/>
                  </a:lnTo>
                  <a:lnTo>
                    <a:pt x="236524" y="94373"/>
                  </a:lnTo>
                  <a:close/>
                </a:path>
                <a:path extrusionOk="0" h="252729" w="878840">
                  <a:moveTo>
                    <a:pt x="289331" y="40017"/>
                  </a:moveTo>
                  <a:lnTo>
                    <a:pt x="282168" y="40881"/>
                  </a:lnTo>
                  <a:lnTo>
                    <a:pt x="281914" y="40881"/>
                  </a:lnTo>
                  <a:lnTo>
                    <a:pt x="275526" y="44043"/>
                  </a:lnTo>
                  <a:lnTo>
                    <a:pt x="270611" y="49923"/>
                  </a:lnTo>
                  <a:lnTo>
                    <a:pt x="267296" y="59156"/>
                  </a:lnTo>
                  <a:lnTo>
                    <a:pt x="266649" y="40881"/>
                  </a:lnTo>
                  <a:lnTo>
                    <a:pt x="242023" y="40881"/>
                  </a:lnTo>
                  <a:lnTo>
                    <a:pt x="242354" y="48717"/>
                  </a:lnTo>
                  <a:lnTo>
                    <a:pt x="242354" y="134823"/>
                  </a:lnTo>
                  <a:lnTo>
                    <a:pt x="267296" y="134823"/>
                  </a:lnTo>
                  <a:lnTo>
                    <a:pt x="267296" y="93941"/>
                  </a:lnTo>
                  <a:lnTo>
                    <a:pt x="268020" y="83388"/>
                  </a:lnTo>
                  <a:lnTo>
                    <a:pt x="270624" y="75399"/>
                  </a:lnTo>
                  <a:lnTo>
                    <a:pt x="275780" y="70269"/>
                  </a:lnTo>
                  <a:lnTo>
                    <a:pt x="284149" y="68287"/>
                  </a:lnTo>
                  <a:lnTo>
                    <a:pt x="287718" y="68287"/>
                  </a:lnTo>
                  <a:lnTo>
                    <a:pt x="289331" y="68719"/>
                  </a:lnTo>
                  <a:lnTo>
                    <a:pt x="289331" y="68287"/>
                  </a:lnTo>
                  <a:lnTo>
                    <a:pt x="289331" y="59156"/>
                  </a:lnTo>
                  <a:lnTo>
                    <a:pt x="289331" y="40017"/>
                  </a:lnTo>
                  <a:close/>
                </a:path>
                <a:path extrusionOk="0" h="252729" w="878840">
                  <a:moveTo>
                    <a:pt x="338251" y="241376"/>
                  </a:moveTo>
                  <a:lnTo>
                    <a:pt x="304241" y="241376"/>
                  </a:lnTo>
                  <a:lnTo>
                    <a:pt x="304241" y="215709"/>
                  </a:lnTo>
                  <a:lnTo>
                    <a:pt x="331127" y="215709"/>
                  </a:lnTo>
                  <a:lnTo>
                    <a:pt x="331127" y="206578"/>
                  </a:lnTo>
                  <a:lnTo>
                    <a:pt x="304241" y="206578"/>
                  </a:lnTo>
                  <a:lnTo>
                    <a:pt x="304241" y="183527"/>
                  </a:lnTo>
                  <a:lnTo>
                    <a:pt x="335991" y="183527"/>
                  </a:lnTo>
                  <a:lnTo>
                    <a:pt x="336956" y="174396"/>
                  </a:lnTo>
                  <a:lnTo>
                    <a:pt x="295160" y="174396"/>
                  </a:lnTo>
                  <a:lnTo>
                    <a:pt x="295160" y="250939"/>
                  </a:lnTo>
                  <a:lnTo>
                    <a:pt x="338251" y="250939"/>
                  </a:lnTo>
                  <a:lnTo>
                    <a:pt x="338251" y="241376"/>
                  </a:lnTo>
                  <a:close/>
                </a:path>
                <a:path extrusionOk="0" h="252729" w="878840">
                  <a:moveTo>
                    <a:pt x="410184" y="134823"/>
                  </a:moveTo>
                  <a:lnTo>
                    <a:pt x="409536" y="126123"/>
                  </a:lnTo>
                  <a:lnTo>
                    <a:pt x="408889" y="119164"/>
                  </a:lnTo>
                  <a:lnTo>
                    <a:pt x="408762" y="68287"/>
                  </a:lnTo>
                  <a:lnTo>
                    <a:pt x="407466" y="59156"/>
                  </a:lnTo>
                  <a:lnTo>
                    <a:pt x="407060" y="56261"/>
                  </a:lnTo>
                  <a:lnTo>
                    <a:pt x="406527" y="55232"/>
                  </a:lnTo>
                  <a:lnTo>
                    <a:pt x="402005" y="46545"/>
                  </a:lnTo>
                  <a:lnTo>
                    <a:pt x="394398" y="40411"/>
                  </a:lnTo>
                  <a:lnTo>
                    <a:pt x="384911" y="38277"/>
                  </a:lnTo>
                  <a:lnTo>
                    <a:pt x="377850" y="39585"/>
                  </a:lnTo>
                  <a:lnTo>
                    <a:pt x="371462" y="42837"/>
                  </a:lnTo>
                  <a:lnTo>
                    <a:pt x="366052" y="48056"/>
                  </a:lnTo>
                  <a:lnTo>
                    <a:pt x="361911" y="55232"/>
                  </a:lnTo>
                  <a:lnTo>
                    <a:pt x="358660" y="48056"/>
                  </a:lnTo>
                  <a:lnTo>
                    <a:pt x="353974" y="43116"/>
                  </a:lnTo>
                  <a:lnTo>
                    <a:pt x="348234" y="40132"/>
                  </a:lnTo>
                  <a:lnTo>
                    <a:pt x="342150" y="39141"/>
                  </a:lnTo>
                  <a:lnTo>
                    <a:pt x="335178" y="39954"/>
                  </a:lnTo>
                  <a:lnTo>
                    <a:pt x="328980" y="42621"/>
                  </a:lnTo>
                  <a:lnTo>
                    <a:pt x="323697" y="47586"/>
                  </a:lnTo>
                  <a:lnTo>
                    <a:pt x="319468" y="55232"/>
                  </a:lnTo>
                  <a:lnTo>
                    <a:pt x="319138" y="40881"/>
                  </a:lnTo>
                  <a:lnTo>
                    <a:pt x="295160" y="40881"/>
                  </a:lnTo>
                  <a:lnTo>
                    <a:pt x="295160" y="134823"/>
                  </a:lnTo>
                  <a:lnTo>
                    <a:pt x="319786" y="134823"/>
                  </a:lnTo>
                  <a:lnTo>
                    <a:pt x="319786" y="75247"/>
                  </a:lnTo>
                  <a:lnTo>
                    <a:pt x="318820" y="59156"/>
                  </a:lnTo>
                  <a:lnTo>
                    <a:pt x="337934" y="59156"/>
                  </a:lnTo>
                  <a:lnTo>
                    <a:pt x="339877" y="68287"/>
                  </a:lnTo>
                  <a:lnTo>
                    <a:pt x="339877" y="134823"/>
                  </a:lnTo>
                  <a:lnTo>
                    <a:pt x="364502" y="134823"/>
                  </a:lnTo>
                  <a:lnTo>
                    <a:pt x="364502" y="75247"/>
                  </a:lnTo>
                  <a:lnTo>
                    <a:pt x="363524" y="59156"/>
                  </a:lnTo>
                  <a:lnTo>
                    <a:pt x="382651" y="59156"/>
                  </a:lnTo>
                  <a:lnTo>
                    <a:pt x="384263" y="68287"/>
                  </a:lnTo>
                  <a:lnTo>
                    <a:pt x="384263" y="134823"/>
                  </a:lnTo>
                  <a:lnTo>
                    <a:pt x="410184" y="134823"/>
                  </a:lnTo>
                  <a:close/>
                </a:path>
                <a:path extrusionOk="0" h="252729" w="878840">
                  <a:moveTo>
                    <a:pt x="439343" y="174396"/>
                  </a:moveTo>
                  <a:lnTo>
                    <a:pt x="430276" y="174396"/>
                  </a:lnTo>
                  <a:lnTo>
                    <a:pt x="430390" y="187883"/>
                  </a:lnTo>
                  <a:lnTo>
                    <a:pt x="430504" y="202666"/>
                  </a:lnTo>
                  <a:lnTo>
                    <a:pt x="430593" y="223113"/>
                  </a:lnTo>
                  <a:lnTo>
                    <a:pt x="430720" y="224409"/>
                  </a:lnTo>
                  <a:lnTo>
                    <a:pt x="431888" y="237020"/>
                  </a:lnTo>
                  <a:lnTo>
                    <a:pt x="425742" y="224409"/>
                  </a:lnTo>
                  <a:lnTo>
                    <a:pt x="421195" y="216154"/>
                  </a:lnTo>
                  <a:lnTo>
                    <a:pt x="405841" y="187883"/>
                  </a:lnTo>
                  <a:lnTo>
                    <a:pt x="398526" y="174396"/>
                  </a:lnTo>
                  <a:lnTo>
                    <a:pt x="387502" y="174396"/>
                  </a:lnTo>
                  <a:lnTo>
                    <a:pt x="387502" y="250939"/>
                  </a:lnTo>
                  <a:lnTo>
                    <a:pt x="396582" y="250939"/>
                  </a:lnTo>
                  <a:lnTo>
                    <a:pt x="396532" y="210058"/>
                  </a:lnTo>
                  <a:lnTo>
                    <a:pt x="396252" y="200494"/>
                  </a:lnTo>
                  <a:lnTo>
                    <a:pt x="395605" y="187883"/>
                  </a:lnTo>
                  <a:lnTo>
                    <a:pt x="402729" y="202666"/>
                  </a:lnTo>
                  <a:lnTo>
                    <a:pt x="406946" y="210058"/>
                  </a:lnTo>
                  <a:lnTo>
                    <a:pt x="429628" y="250939"/>
                  </a:lnTo>
                  <a:lnTo>
                    <a:pt x="439343" y="250939"/>
                  </a:lnTo>
                  <a:lnTo>
                    <a:pt x="439343" y="237020"/>
                  </a:lnTo>
                  <a:lnTo>
                    <a:pt x="439343" y="174396"/>
                  </a:lnTo>
                  <a:close/>
                </a:path>
                <a:path extrusionOk="0" h="252729" w="878840">
                  <a:moveTo>
                    <a:pt x="490537" y="87858"/>
                  </a:moveTo>
                  <a:lnTo>
                    <a:pt x="480250" y="50838"/>
                  </a:lnTo>
                  <a:lnTo>
                    <a:pt x="465264" y="40805"/>
                  </a:lnTo>
                  <a:lnTo>
                    <a:pt x="465264" y="87414"/>
                  </a:lnTo>
                  <a:lnTo>
                    <a:pt x="465239" y="87858"/>
                  </a:lnTo>
                  <a:lnTo>
                    <a:pt x="464756" y="99326"/>
                  </a:lnTo>
                  <a:lnTo>
                    <a:pt x="462876" y="109004"/>
                  </a:lnTo>
                  <a:lnTo>
                    <a:pt x="459117" y="115493"/>
                  </a:lnTo>
                  <a:lnTo>
                    <a:pt x="452958" y="117868"/>
                  </a:lnTo>
                  <a:lnTo>
                    <a:pt x="446608" y="115493"/>
                  </a:lnTo>
                  <a:lnTo>
                    <a:pt x="442747" y="109004"/>
                  </a:lnTo>
                  <a:lnTo>
                    <a:pt x="440829" y="99326"/>
                  </a:lnTo>
                  <a:lnTo>
                    <a:pt x="440321" y="87414"/>
                  </a:lnTo>
                  <a:lnTo>
                    <a:pt x="440791" y="76555"/>
                  </a:lnTo>
                  <a:lnTo>
                    <a:pt x="442620" y="67094"/>
                  </a:lnTo>
                  <a:lnTo>
                    <a:pt x="446468" y="60388"/>
                  </a:lnTo>
                  <a:lnTo>
                    <a:pt x="452958" y="57848"/>
                  </a:lnTo>
                  <a:lnTo>
                    <a:pt x="452958" y="58280"/>
                  </a:lnTo>
                  <a:lnTo>
                    <a:pt x="459244" y="60756"/>
                  </a:lnTo>
                  <a:lnTo>
                    <a:pt x="462991" y="67310"/>
                  </a:lnTo>
                  <a:lnTo>
                    <a:pt x="464781" y="76555"/>
                  </a:lnTo>
                  <a:lnTo>
                    <a:pt x="465264" y="87414"/>
                  </a:lnTo>
                  <a:lnTo>
                    <a:pt x="465264" y="40805"/>
                  </a:lnTo>
                  <a:lnTo>
                    <a:pt x="425373" y="50838"/>
                  </a:lnTo>
                  <a:lnTo>
                    <a:pt x="417614" y="67310"/>
                  </a:lnTo>
                  <a:lnTo>
                    <a:pt x="415048" y="87858"/>
                  </a:lnTo>
                  <a:lnTo>
                    <a:pt x="417728" y="109550"/>
                  </a:lnTo>
                  <a:lnTo>
                    <a:pt x="425373" y="125044"/>
                  </a:lnTo>
                  <a:lnTo>
                    <a:pt x="437324" y="134340"/>
                  </a:lnTo>
                  <a:lnTo>
                    <a:pt x="452958" y="137439"/>
                  </a:lnTo>
                  <a:lnTo>
                    <a:pt x="468388" y="134340"/>
                  </a:lnTo>
                  <a:lnTo>
                    <a:pt x="480250" y="125044"/>
                  </a:lnTo>
                  <a:lnTo>
                    <a:pt x="483768" y="117868"/>
                  </a:lnTo>
                  <a:lnTo>
                    <a:pt x="487857" y="109550"/>
                  </a:lnTo>
                  <a:lnTo>
                    <a:pt x="487921" y="109004"/>
                  </a:lnTo>
                  <a:lnTo>
                    <a:pt x="490537" y="87858"/>
                  </a:lnTo>
                  <a:close/>
                </a:path>
                <a:path extrusionOk="0" h="252729" w="878840">
                  <a:moveTo>
                    <a:pt x="539140" y="174396"/>
                  </a:moveTo>
                  <a:lnTo>
                    <a:pt x="486968" y="174396"/>
                  </a:lnTo>
                  <a:lnTo>
                    <a:pt x="486968" y="183527"/>
                  </a:lnTo>
                  <a:lnTo>
                    <a:pt x="508025" y="183527"/>
                  </a:lnTo>
                  <a:lnTo>
                    <a:pt x="508025" y="250939"/>
                  </a:lnTo>
                  <a:lnTo>
                    <a:pt x="516775" y="250939"/>
                  </a:lnTo>
                  <a:lnTo>
                    <a:pt x="516775" y="183527"/>
                  </a:lnTo>
                  <a:lnTo>
                    <a:pt x="538162" y="183527"/>
                  </a:lnTo>
                  <a:lnTo>
                    <a:pt x="539140" y="174396"/>
                  </a:lnTo>
                  <a:close/>
                </a:path>
                <a:path extrusionOk="0" h="252729" w="878840">
                  <a:moveTo>
                    <a:pt x="576072" y="0"/>
                  </a:moveTo>
                  <a:lnTo>
                    <a:pt x="509651" y="0"/>
                  </a:lnTo>
                  <a:lnTo>
                    <a:pt x="509651" y="134823"/>
                  </a:lnTo>
                  <a:lnTo>
                    <a:pt x="535571" y="134823"/>
                  </a:lnTo>
                  <a:lnTo>
                    <a:pt x="535571" y="81762"/>
                  </a:lnTo>
                  <a:lnTo>
                    <a:pt x="556958" y="81762"/>
                  </a:lnTo>
                  <a:lnTo>
                    <a:pt x="562787" y="56972"/>
                  </a:lnTo>
                  <a:lnTo>
                    <a:pt x="535571" y="56972"/>
                  </a:lnTo>
                  <a:lnTo>
                    <a:pt x="535571" y="24790"/>
                  </a:lnTo>
                  <a:lnTo>
                    <a:pt x="570242" y="24790"/>
                  </a:lnTo>
                  <a:lnTo>
                    <a:pt x="576072" y="0"/>
                  </a:lnTo>
                  <a:close/>
                </a:path>
                <a:path extrusionOk="0" h="252729" w="878840">
                  <a:moveTo>
                    <a:pt x="594868" y="174396"/>
                  </a:moveTo>
                  <a:lnTo>
                    <a:pt x="585787" y="174396"/>
                  </a:lnTo>
                  <a:lnTo>
                    <a:pt x="585787" y="250939"/>
                  </a:lnTo>
                  <a:lnTo>
                    <a:pt x="594868" y="250939"/>
                  </a:lnTo>
                  <a:lnTo>
                    <a:pt x="594868" y="174396"/>
                  </a:lnTo>
                  <a:close/>
                </a:path>
                <a:path extrusionOk="0" h="252729" w="878840">
                  <a:moveTo>
                    <a:pt x="602640" y="40881"/>
                  </a:moveTo>
                  <a:lnTo>
                    <a:pt x="578015" y="40881"/>
                  </a:lnTo>
                  <a:lnTo>
                    <a:pt x="578015" y="134823"/>
                  </a:lnTo>
                  <a:lnTo>
                    <a:pt x="602640" y="134823"/>
                  </a:lnTo>
                  <a:lnTo>
                    <a:pt x="602640" y="40881"/>
                  </a:lnTo>
                  <a:close/>
                </a:path>
                <a:path extrusionOk="0" h="252729" w="878840">
                  <a:moveTo>
                    <a:pt x="608799" y="0"/>
                  </a:moveTo>
                  <a:lnTo>
                    <a:pt x="584174" y="0"/>
                  </a:lnTo>
                  <a:lnTo>
                    <a:pt x="578345" y="24790"/>
                  </a:lnTo>
                  <a:lnTo>
                    <a:pt x="602640" y="24790"/>
                  </a:lnTo>
                  <a:lnTo>
                    <a:pt x="608799" y="0"/>
                  </a:lnTo>
                  <a:close/>
                </a:path>
                <a:path extrusionOk="0" h="252729" w="878840">
                  <a:moveTo>
                    <a:pt x="672947" y="106984"/>
                  </a:moveTo>
                  <a:lnTo>
                    <a:pt x="648944" y="77127"/>
                  </a:lnTo>
                  <a:lnTo>
                    <a:pt x="640626" y="74104"/>
                  </a:lnTo>
                  <a:lnTo>
                    <a:pt x="635101" y="70993"/>
                  </a:lnTo>
                  <a:lnTo>
                    <a:pt x="633095" y="66548"/>
                  </a:lnTo>
                  <a:lnTo>
                    <a:pt x="633095" y="60896"/>
                  </a:lnTo>
                  <a:lnTo>
                    <a:pt x="635685" y="57848"/>
                  </a:lnTo>
                  <a:lnTo>
                    <a:pt x="642810" y="57848"/>
                  </a:lnTo>
                  <a:lnTo>
                    <a:pt x="644753" y="58712"/>
                  </a:lnTo>
                  <a:lnTo>
                    <a:pt x="646379" y="60452"/>
                  </a:lnTo>
                  <a:lnTo>
                    <a:pt x="647674" y="62636"/>
                  </a:lnTo>
                  <a:lnTo>
                    <a:pt x="648004" y="65671"/>
                  </a:lnTo>
                  <a:lnTo>
                    <a:pt x="648004" y="69583"/>
                  </a:lnTo>
                  <a:lnTo>
                    <a:pt x="671652" y="69583"/>
                  </a:lnTo>
                  <a:lnTo>
                    <a:pt x="669429" y="57848"/>
                  </a:lnTo>
                  <a:lnTo>
                    <a:pt x="668743" y="54241"/>
                  </a:lnTo>
                  <a:lnTo>
                    <a:pt x="661809" y="44640"/>
                  </a:lnTo>
                  <a:lnTo>
                    <a:pt x="651941" y="39649"/>
                  </a:lnTo>
                  <a:lnTo>
                    <a:pt x="651738" y="39649"/>
                  </a:lnTo>
                  <a:lnTo>
                    <a:pt x="640549" y="38277"/>
                  </a:lnTo>
                  <a:lnTo>
                    <a:pt x="630135" y="39649"/>
                  </a:lnTo>
                  <a:lnTo>
                    <a:pt x="620179" y="44361"/>
                  </a:lnTo>
                  <a:lnTo>
                    <a:pt x="612711" y="53327"/>
                  </a:lnTo>
                  <a:lnTo>
                    <a:pt x="609765" y="67411"/>
                  </a:lnTo>
                  <a:lnTo>
                    <a:pt x="615937" y="85432"/>
                  </a:lnTo>
                  <a:lnTo>
                    <a:pt x="629526" y="94157"/>
                  </a:lnTo>
                  <a:lnTo>
                    <a:pt x="643115" y="99949"/>
                  </a:lnTo>
                  <a:lnTo>
                    <a:pt x="649300" y="109169"/>
                  </a:lnTo>
                  <a:lnTo>
                    <a:pt x="649300" y="115252"/>
                  </a:lnTo>
                  <a:lnTo>
                    <a:pt x="645731" y="118300"/>
                  </a:lnTo>
                  <a:lnTo>
                    <a:pt x="637959" y="118300"/>
                  </a:lnTo>
                  <a:lnTo>
                    <a:pt x="635685" y="116128"/>
                  </a:lnTo>
                  <a:lnTo>
                    <a:pt x="634390" y="113512"/>
                  </a:lnTo>
                  <a:lnTo>
                    <a:pt x="632764" y="111340"/>
                  </a:lnTo>
                  <a:lnTo>
                    <a:pt x="632574" y="109169"/>
                  </a:lnTo>
                  <a:lnTo>
                    <a:pt x="632523" y="106984"/>
                  </a:lnTo>
                  <a:lnTo>
                    <a:pt x="632764" y="104381"/>
                  </a:lnTo>
                  <a:lnTo>
                    <a:pt x="609117" y="104381"/>
                  </a:lnTo>
                  <a:lnTo>
                    <a:pt x="611581" y="121475"/>
                  </a:lnTo>
                  <a:lnTo>
                    <a:pt x="618591" y="131508"/>
                  </a:lnTo>
                  <a:lnTo>
                    <a:pt x="628891" y="136245"/>
                  </a:lnTo>
                  <a:lnTo>
                    <a:pt x="641197" y="137439"/>
                  </a:lnTo>
                  <a:lnTo>
                    <a:pt x="652995" y="135851"/>
                  </a:lnTo>
                  <a:lnTo>
                    <a:pt x="663143" y="130695"/>
                  </a:lnTo>
                  <a:lnTo>
                    <a:pt x="670267" y="121285"/>
                  </a:lnTo>
                  <a:lnTo>
                    <a:pt x="670826" y="118300"/>
                  </a:lnTo>
                  <a:lnTo>
                    <a:pt x="672947" y="106984"/>
                  </a:lnTo>
                  <a:close/>
                </a:path>
                <a:path extrusionOk="0" h="252729" w="878840">
                  <a:moveTo>
                    <a:pt x="695299" y="174396"/>
                  </a:moveTo>
                  <a:lnTo>
                    <a:pt x="653503" y="174396"/>
                  </a:lnTo>
                  <a:lnTo>
                    <a:pt x="653503" y="250939"/>
                  </a:lnTo>
                  <a:lnTo>
                    <a:pt x="662584" y="250939"/>
                  </a:lnTo>
                  <a:lnTo>
                    <a:pt x="662584" y="215277"/>
                  </a:lnTo>
                  <a:lnTo>
                    <a:pt x="689140" y="215277"/>
                  </a:lnTo>
                  <a:lnTo>
                    <a:pt x="689140" y="206146"/>
                  </a:lnTo>
                  <a:lnTo>
                    <a:pt x="662584" y="206146"/>
                  </a:lnTo>
                  <a:lnTo>
                    <a:pt x="662584" y="183527"/>
                  </a:lnTo>
                  <a:lnTo>
                    <a:pt x="694004" y="183527"/>
                  </a:lnTo>
                  <a:lnTo>
                    <a:pt x="695299" y="174396"/>
                  </a:lnTo>
                  <a:close/>
                </a:path>
                <a:path extrusionOk="0" h="252729" w="878840">
                  <a:moveTo>
                    <a:pt x="749414" y="134823"/>
                  </a:moveTo>
                  <a:lnTo>
                    <a:pt x="748766" y="126123"/>
                  </a:lnTo>
                  <a:lnTo>
                    <a:pt x="748436" y="119608"/>
                  </a:lnTo>
                  <a:lnTo>
                    <a:pt x="748309" y="68287"/>
                  </a:lnTo>
                  <a:lnTo>
                    <a:pt x="747014" y="59156"/>
                  </a:lnTo>
                  <a:lnTo>
                    <a:pt x="724458" y="38277"/>
                  </a:lnTo>
                  <a:lnTo>
                    <a:pt x="720255" y="38277"/>
                  </a:lnTo>
                  <a:lnTo>
                    <a:pt x="703732" y="50888"/>
                  </a:lnTo>
                  <a:lnTo>
                    <a:pt x="703732" y="0"/>
                  </a:lnTo>
                  <a:lnTo>
                    <a:pt x="679107" y="0"/>
                  </a:lnTo>
                  <a:lnTo>
                    <a:pt x="679107" y="134823"/>
                  </a:lnTo>
                  <a:lnTo>
                    <a:pt x="703732" y="134823"/>
                  </a:lnTo>
                  <a:lnTo>
                    <a:pt x="703732" y="75247"/>
                  </a:lnTo>
                  <a:lnTo>
                    <a:pt x="702754" y="59156"/>
                  </a:lnTo>
                  <a:lnTo>
                    <a:pt x="721868" y="59156"/>
                  </a:lnTo>
                  <a:lnTo>
                    <a:pt x="723493" y="68287"/>
                  </a:lnTo>
                  <a:lnTo>
                    <a:pt x="723493" y="134823"/>
                  </a:lnTo>
                  <a:lnTo>
                    <a:pt x="749414" y="134823"/>
                  </a:lnTo>
                  <a:close/>
                </a:path>
                <a:path extrusionOk="0" h="252729" w="878840">
                  <a:moveTo>
                    <a:pt x="752652" y="174396"/>
                  </a:moveTo>
                  <a:lnTo>
                    <a:pt x="743572" y="174396"/>
                  </a:lnTo>
                  <a:lnTo>
                    <a:pt x="743572" y="250939"/>
                  </a:lnTo>
                  <a:lnTo>
                    <a:pt x="752652" y="250939"/>
                  </a:lnTo>
                  <a:lnTo>
                    <a:pt x="752652" y="174396"/>
                  </a:lnTo>
                  <a:close/>
                </a:path>
                <a:path extrusionOk="0" h="252729" w="878840">
                  <a:moveTo>
                    <a:pt x="825220" y="94373"/>
                  </a:moveTo>
                  <a:lnTo>
                    <a:pt x="824090" y="76542"/>
                  </a:lnTo>
                  <a:lnTo>
                    <a:pt x="823760" y="71297"/>
                  </a:lnTo>
                  <a:lnTo>
                    <a:pt x="818794" y="55676"/>
                  </a:lnTo>
                  <a:lnTo>
                    <a:pt x="818134" y="53606"/>
                  </a:lnTo>
                  <a:lnTo>
                    <a:pt x="807224" y="42265"/>
                  </a:lnTo>
                  <a:lnTo>
                    <a:pt x="801573" y="40970"/>
                  </a:lnTo>
                  <a:lnTo>
                    <a:pt x="801573" y="71297"/>
                  </a:lnTo>
                  <a:lnTo>
                    <a:pt x="801573" y="76542"/>
                  </a:lnTo>
                  <a:lnTo>
                    <a:pt x="778573" y="76542"/>
                  </a:lnTo>
                  <a:lnTo>
                    <a:pt x="779221" y="66548"/>
                  </a:lnTo>
                  <a:lnTo>
                    <a:pt x="779335" y="65798"/>
                  </a:lnTo>
                  <a:lnTo>
                    <a:pt x="780834" y="56540"/>
                  </a:lnTo>
                  <a:lnTo>
                    <a:pt x="789914" y="55676"/>
                  </a:lnTo>
                  <a:lnTo>
                    <a:pt x="794118" y="55676"/>
                  </a:lnTo>
                  <a:lnTo>
                    <a:pt x="797039" y="58280"/>
                  </a:lnTo>
                  <a:lnTo>
                    <a:pt x="798652" y="62191"/>
                  </a:lnTo>
                  <a:lnTo>
                    <a:pt x="800595" y="66103"/>
                  </a:lnTo>
                  <a:lnTo>
                    <a:pt x="800684" y="66548"/>
                  </a:lnTo>
                  <a:lnTo>
                    <a:pt x="801573" y="71297"/>
                  </a:lnTo>
                  <a:lnTo>
                    <a:pt x="801573" y="40970"/>
                  </a:lnTo>
                  <a:lnTo>
                    <a:pt x="763993" y="51003"/>
                  </a:lnTo>
                  <a:lnTo>
                    <a:pt x="756920" y="66548"/>
                  </a:lnTo>
                  <a:lnTo>
                    <a:pt x="754595" y="85242"/>
                  </a:lnTo>
                  <a:lnTo>
                    <a:pt x="756488" y="108254"/>
                  </a:lnTo>
                  <a:lnTo>
                    <a:pt x="762698" y="124548"/>
                  </a:lnTo>
                  <a:lnTo>
                    <a:pt x="774001" y="134226"/>
                  </a:lnTo>
                  <a:lnTo>
                    <a:pt x="791210" y="137439"/>
                  </a:lnTo>
                  <a:lnTo>
                    <a:pt x="799630" y="137439"/>
                  </a:lnTo>
                  <a:lnTo>
                    <a:pt x="821143" y="118300"/>
                  </a:lnTo>
                  <a:lnTo>
                    <a:pt x="823341" y="112179"/>
                  </a:lnTo>
                  <a:lnTo>
                    <a:pt x="824572" y="103949"/>
                  </a:lnTo>
                  <a:lnTo>
                    <a:pt x="801243" y="103949"/>
                  </a:lnTo>
                  <a:lnTo>
                    <a:pt x="800595" y="112649"/>
                  </a:lnTo>
                  <a:lnTo>
                    <a:pt x="796709" y="118300"/>
                  </a:lnTo>
                  <a:lnTo>
                    <a:pt x="789584" y="118300"/>
                  </a:lnTo>
                  <a:lnTo>
                    <a:pt x="783666" y="116217"/>
                  </a:lnTo>
                  <a:lnTo>
                    <a:pt x="780148" y="110744"/>
                  </a:lnTo>
                  <a:lnTo>
                    <a:pt x="778510" y="103073"/>
                  </a:lnTo>
                  <a:lnTo>
                    <a:pt x="778243" y="94373"/>
                  </a:lnTo>
                  <a:lnTo>
                    <a:pt x="825220" y="94373"/>
                  </a:lnTo>
                  <a:close/>
                </a:path>
                <a:path extrusionOk="0" h="252729" w="878840">
                  <a:moveTo>
                    <a:pt x="859243" y="245287"/>
                  </a:moveTo>
                  <a:lnTo>
                    <a:pt x="858177" y="243547"/>
                  </a:lnTo>
                  <a:lnTo>
                    <a:pt x="854710" y="237896"/>
                  </a:lnTo>
                  <a:lnTo>
                    <a:pt x="850823" y="240944"/>
                  </a:lnTo>
                  <a:lnTo>
                    <a:pt x="845642" y="243547"/>
                  </a:lnTo>
                  <a:lnTo>
                    <a:pt x="833970" y="243547"/>
                  </a:lnTo>
                  <a:lnTo>
                    <a:pt x="827163" y="241808"/>
                  </a:lnTo>
                  <a:lnTo>
                    <a:pt x="822960" y="236156"/>
                  </a:lnTo>
                  <a:lnTo>
                    <a:pt x="818426" y="230505"/>
                  </a:lnTo>
                  <a:lnTo>
                    <a:pt x="816152" y="224409"/>
                  </a:lnTo>
                  <a:lnTo>
                    <a:pt x="816152" y="203974"/>
                  </a:lnTo>
                  <a:lnTo>
                    <a:pt x="818095" y="197015"/>
                  </a:lnTo>
                  <a:lnTo>
                    <a:pt x="821664" y="191363"/>
                  </a:lnTo>
                  <a:lnTo>
                    <a:pt x="826198" y="184835"/>
                  </a:lnTo>
                  <a:lnTo>
                    <a:pt x="833005" y="182232"/>
                  </a:lnTo>
                  <a:lnTo>
                    <a:pt x="844664" y="182232"/>
                  </a:lnTo>
                  <a:lnTo>
                    <a:pt x="848614" y="183857"/>
                  </a:lnTo>
                  <a:lnTo>
                    <a:pt x="850074" y="184835"/>
                  </a:lnTo>
                  <a:lnTo>
                    <a:pt x="853084" y="187007"/>
                  </a:lnTo>
                  <a:lnTo>
                    <a:pt x="856018" y="182232"/>
                  </a:lnTo>
                  <a:lnTo>
                    <a:pt x="857631" y="179616"/>
                  </a:lnTo>
                  <a:lnTo>
                    <a:pt x="853084" y="175704"/>
                  </a:lnTo>
                  <a:lnTo>
                    <a:pt x="846289" y="173101"/>
                  </a:lnTo>
                  <a:lnTo>
                    <a:pt x="839800" y="173101"/>
                  </a:lnTo>
                  <a:lnTo>
                    <a:pt x="827024" y="175869"/>
                  </a:lnTo>
                  <a:lnTo>
                    <a:pt x="816279" y="183857"/>
                  </a:lnTo>
                  <a:lnTo>
                    <a:pt x="808863" y="196583"/>
                  </a:lnTo>
                  <a:lnTo>
                    <a:pt x="808799" y="197015"/>
                  </a:lnTo>
                  <a:lnTo>
                    <a:pt x="806107" y="213537"/>
                  </a:lnTo>
                  <a:lnTo>
                    <a:pt x="808583" y="230047"/>
                  </a:lnTo>
                  <a:lnTo>
                    <a:pt x="815467" y="242189"/>
                  </a:lnTo>
                  <a:lnTo>
                    <a:pt x="825931" y="249682"/>
                  </a:lnTo>
                  <a:lnTo>
                    <a:pt x="839152" y="252247"/>
                  </a:lnTo>
                  <a:lnTo>
                    <a:pt x="846607" y="252247"/>
                  </a:lnTo>
                  <a:lnTo>
                    <a:pt x="854710" y="249199"/>
                  </a:lnTo>
                  <a:lnTo>
                    <a:pt x="859243" y="245287"/>
                  </a:lnTo>
                  <a:close/>
                </a:path>
                <a:path extrusionOk="0" h="252729" w="878840">
                  <a:moveTo>
                    <a:pt x="878357" y="38277"/>
                  </a:moveTo>
                  <a:lnTo>
                    <a:pt x="870813" y="39243"/>
                  </a:lnTo>
                  <a:lnTo>
                    <a:pt x="864387" y="42456"/>
                  </a:lnTo>
                  <a:lnTo>
                    <a:pt x="859358" y="48361"/>
                  </a:lnTo>
                  <a:lnTo>
                    <a:pt x="856005" y="57416"/>
                  </a:lnTo>
                  <a:lnTo>
                    <a:pt x="855675" y="40881"/>
                  </a:lnTo>
                  <a:lnTo>
                    <a:pt x="830732" y="40881"/>
                  </a:lnTo>
                  <a:lnTo>
                    <a:pt x="831354" y="48361"/>
                  </a:lnTo>
                  <a:lnTo>
                    <a:pt x="831380" y="134823"/>
                  </a:lnTo>
                  <a:lnTo>
                    <a:pt x="856005" y="134823"/>
                  </a:lnTo>
                  <a:lnTo>
                    <a:pt x="856005" y="93941"/>
                  </a:lnTo>
                  <a:lnTo>
                    <a:pt x="856780" y="83121"/>
                  </a:lnTo>
                  <a:lnTo>
                    <a:pt x="859485" y="74587"/>
                  </a:lnTo>
                  <a:lnTo>
                    <a:pt x="864755" y="68986"/>
                  </a:lnTo>
                  <a:lnTo>
                    <a:pt x="873175" y="66979"/>
                  </a:lnTo>
                  <a:lnTo>
                    <a:pt x="878357" y="66979"/>
                  </a:lnTo>
                  <a:lnTo>
                    <a:pt x="878357" y="57416"/>
                  </a:lnTo>
                  <a:lnTo>
                    <a:pt x="878357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2" name="Google Shape;292;p12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41084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Arial"/>
                <a:ea typeface="Arial"/>
                <a:cs typeface="Arial"/>
                <a:sym typeface="Arial"/>
              </a:rPr>
              <a:t>Realtime PCR sử dụng SYBR, Evagreen</a:t>
            </a:r>
            <a:endParaRPr sz="3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Google Shape;293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9005" y="685800"/>
            <a:ext cx="8410194" cy="6172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8" name="Google Shape;298;p11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99" name="Google Shape;299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0" name="Google Shape;300;p11"/>
            <p:cNvSpPr/>
            <p:nvPr/>
          </p:nvSpPr>
          <p:spPr>
            <a:xfrm>
              <a:off x="7721345" y="0"/>
              <a:ext cx="1194435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1"/>
            <p:cNvSpPr/>
            <p:nvPr/>
          </p:nvSpPr>
          <p:spPr>
            <a:xfrm>
              <a:off x="7875181" y="214743"/>
              <a:ext cx="878840" cy="252729"/>
            </a:xfrm>
            <a:custGeom>
              <a:rect b="b" l="l" r="r" t="t"/>
              <a:pathLst>
                <a:path extrusionOk="0" h="252729" w="878840">
                  <a:moveTo>
                    <a:pt x="74841" y="223545"/>
                  </a:moveTo>
                  <a:lnTo>
                    <a:pt x="49250" y="204406"/>
                  </a:lnTo>
                  <a:lnTo>
                    <a:pt x="41148" y="201803"/>
                  </a:lnTo>
                  <a:lnTo>
                    <a:pt x="37592" y="198755"/>
                  </a:lnTo>
                  <a:lnTo>
                    <a:pt x="37592" y="185712"/>
                  </a:lnTo>
                  <a:lnTo>
                    <a:pt x="43421" y="181787"/>
                  </a:lnTo>
                  <a:lnTo>
                    <a:pt x="57353" y="181787"/>
                  </a:lnTo>
                  <a:lnTo>
                    <a:pt x="63182" y="183527"/>
                  </a:lnTo>
                  <a:lnTo>
                    <a:pt x="68694" y="187883"/>
                  </a:lnTo>
                  <a:lnTo>
                    <a:pt x="71793" y="181787"/>
                  </a:lnTo>
                  <a:lnTo>
                    <a:pt x="72898" y="179616"/>
                  </a:lnTo>
                  <a:lnTo>
                    <a:pt x="67398" y="175272"/>
                  </a:lnTo>
                  <a:lnTo>
                    <a:pt x="58966" y="172656"/>
                  </a:lnTo>
                  <a:lnTo>
                    <a:pt x="50876" y="172656"/>
                  </a:lnTo>
                  <a:lnTo>
                    <a:pt x="41541" y="174294"/>
                  </a:lnTo>
                  <a:lnTo>
                    <a:pt x="34264" y="178854"/>
                  </a:lnTo>
                  <a:lnTo>
                    <a:pt x="29552" y="185864"/>
                  </a:lnTo>
                  <a:lnTo>
                    <a:pt x="27863" y="194843"/>
                  </a:lnTo>
                  <a:lnTo>
                    <a:pt x="27863" y="203974"/>
                  </a:lnTo>
                  <a:lnTo>
                    <a:pt x="33705" y="211797"/>
                  </a:lnTo>
                  <a:lnTo>
                    <a:pt x="42773" y="214414"/>
                  </a:lnTo>
                  <a:lnTo>
                    <a:pt x="52171" y="217449"/>
                  </a:lnTo>
                  <a:lnTo>
                    <a:pt x="60909" y="220065"/>
                  </a:lnTo>
                  <a:lnTo>
                    <a:pt x="64477" y="223977"/>
                  </a:lnTo>
                  <a:lnTo>
                    <a:pt x="64477" y="234848"/>
                  </a:lnTo>
                  <a:lnTo>
                    <a:pt x="62865" y="237896"/>
                  </a:lnTo>
                  <a:lnTo>
                    <a:pt x="59613" y="240499"/>
                  </a:lnTo>
                  <a:lnTo>
                    <a:pt x="56705" y="242239"/>
                  </a:lnTo>
                  <a:lnTo>
                    <a:pt x="53784" y="243547"/>
                  </a:lnTo>
                  <a:lnTo>
                    <a:pt x="42125" y="243547"/>
                  </a:lnTo>
                  <a:lnTo>
                    <a:pt x="35966" y="241376"/>
                  </a:lnTo>
                  <a:lnTo>
                    <a:pt x="29159" y="237020"/>
                  </a:lnTo>
                  <a:lnTo>
                    <a:pt x="25603" y="245719"/>
                  </a:lnTo>
                  <a:lnTo>
                    <a:pt x="32397" y="250075"/>
                  </a:lnTo>
                  <a:lnTo>
                    <a:pt x="40500" y="252679"/>
                  </a:lnTo>
                  <a:lnTo>
                    <a:pt x="54762" y="252679"/>
                  </a:lnTo>
                  <a:lnTo>
                    <a:pt x="60261" y="251371"/>
                  </a:lnTo>
                  <a:lnTo>
                    <a:pt x="64477" y="248335"/>
                  </a:lnTo>
                  <a:lnTo>
                    <a:pt x="70954" y="243979"/>
                  </a:lnTo>
                  <a:lnTo>
                    <a:pt x="71183" y="243547"/>
                  </a:lnTo>
                  <a:lnTo>
                    <a:pt x="74841" y="236588"/>
                  </a:lnTo>
                  <a:lnTo>
                    <a:pt x="74841" y="223545"/>
                  </a:lnTo>
                  <a:close/>
                </a:path>
                <a:path extrusionOk="0" h="252729" w="878840">
                  <a:moveTo>
                    <a:pt x="84239" y="0"/>
                  </a:moveTo>
                  <a:lnTo>
                    <a:pt x="0" y="0"/>
                  </a:lnTo>
                  <a:lnTo>
                    <a:pt x="0" y="25234"/>
                  </a:lnTo>
                  <a:lnTo>
                    <a:pt x="28841" y="25234"/>
                  </a:lnTo>
                  <a:lnTo>
                    <a:pt x="28841" y="134823"/>
                  </a:lnTo>
                  <a:lnTo>
                    <a:pt x="55079" y="134823"/>
                  </a:lnTo>
                  <a:lnTo>
                    <a:pt x="55079" y="25234"/>
                  </a:lnTo>
                  <a:lnTo>
                    <a:pt x="84239" y="25234"/>
                  </a:lnTo>
                  <a:lnTo>
                    <a:pt x="84239" y="0"/>
                  </a:lnTo>
                  <a:close/>
                </a:path>
                <a:path extrusionOk="0" h="252729" w="878840">
                  <a:moveTo>
                    <a:pt x="160705" y="134823"/>
                  </a:moveTo>
                  <a:lnTo>
                    <a:pt x="160058" y="126123"/>
                  </a:lnTo>
                  <a:lnTo>
                    <a:pt x="159740" y="119608"/>
                  </a:lnTo>
                  <a:lnTo>
                    <a:pt x="159613" y="68287"/>
                  </a:lnTo>
                  <a:lnTo>
                    <a:pt x="158318" y="59156"/>
                  </a:lnTo>
                  <a:lnTo>
                    <a:pt x="135763" y="38277"/>
                  </a:lnTo>
                  <a:lnTo>
                    <a:pt x="131546" y="38277"/>
                  </a:lnTo>
                  <a:lnTo>
                    <a:pt x="127330" y="39141"/>
                  </a:lnTo>
                  <a:lnTo>
                    <a:pt x="120853" y="43497"/>
                  </a:lnTo>
                  <a:lnTo>
                    <a:pt x="117614" y="46545"/>
                  </a:lnTo>
                  <a:lnTo>
                    <a:pt x="115023" y="50888"/>
                  </a:lnTo>
                  <a:lnTo>
                    <a:pt x="115023" y="0"/>
                  </a:lnTo>
                  <a:lnTo>
                    <a:pt x="90398" y="0"/>
                  </a:lnTo>
                  <a:lnTo>
                    <a:pt x="90398" y="134823"/>
                  </a:lnTo>
                  <a:lnTo>
                    <a:pt x="115023" y="134823"/>
                  </a:lnTo>
                  <a:lnTo>
                    <a:pt x="115023" y="75247"/>
                  </a:lnTo>
                  <a:lnTo>
                    <a:pt x="114046" y="59156"/>
                  </a:lnTo>
                  <a:lnTo>
                    <a:pt x="133172" y="59156"/>
                  </a:lnTo>
                  <a:lnTo>
                    <a:pt x="134785" y="68287"/>
                  </a:lnTo>
                  <a:lnTo>
                    <a:pt x="134785" y="134823"/>
                  </a:lnTo>
                  <a:lnTo>
                    <a:pt x="160705" y="134823"/>
                  </a:lnTo>
                  <a:close/>
                </a:path>
                <a:path extrusionOk="0" h="252729" w="878840">
                  <a:moveTo>
                    <a:pt x="176911" y="245287"/>
                  </a:moveTo>
                  <a:lnTo>
                    <a:pt x="175920" y="243547"/>
                  </a:lnTo>
                  <a:lnTo>
                    <a:pt x="172694" y="237896"/>
                  </a:lnTo>
                  <a:lnTo>
                    <a:pt x="168478" y="240944"/>
                  </a:lnTo>
                  <a:lnTo>
                    <a:pt x="163296" y="243547"/>
                  </a:lnTo>
                  <a:lnTo>
                    <a:pt x="151638" y="243547"/>
                  </a:lnTo>
                  <a:lnTo>
                    <a:pt x="144830" y="241808"/>
                  </a:lnTo>
                  <a:lnTo>
                    <a:pt x="136410" y="230505"/>
                  </a:lnTo>
                  <a:lnTo>
                    <a:pt x="133819" y="224409"/>
                  </a:lnTo>
                  <a:lnTo>
                    <a:pt x="133819" y="203974"/>
                  </a:lnTo>
                  <a:lnTo>
                    <a:pt x="136080" y="197015"/>
                  </a:lnTo>
                  <a:lnTo>
                    <a:pt x="139649" y="191363"/>
                  </a:lnTo>
                  <a:lnTo>
                    <a:pt x="144183" y="184835"/>
                  </a:lnTo>
                  <a:lnTo>
                    <a:pt x="150990" y="182232"/>
                  </a:lnTo>
                  <a:lnTo>
                    <a:pt x="162331" y="182232"/>
                  </a:lnTo>
                  <a:lnTo>
                    <a:pt x="166573" y="183857"/>
                  </a:lnTo>
                  <a:lnTo>
                    <a:pt x="166725" y="183857"/>
                  </a:lnTo>
                  <a:lnTo>
                    <a:pt x="170751" y="187007"/>
                  </a:lnTo>
                  <a:lnTo>
                    <a:pt x="173901" y="182232"/>
                  </a:lnTo>
                  <a:lnTo>
                    <a:pt x="175615" y="179616"/>
                  </a:lnTo>
                  <a:lnTo>
                    <a:pt x="171069" y="175704"/>
                  </a:lnTo>
                  <a:lnTo>
                    <a:pt x="163944" y="173101"/>
                  </a:lnTo>
                  <a:lnTo>
                    <a:pt x="157467" y="173101"/>
                  </a:lnTo>
                  <a:lnTo>
                    <a:pt x="126530" y="196583"/>
                  </a:lnTo>
                  <a:lnTo>
                    <a:pt x="123774" y="213537"/>
                  </a:lnTo>
                  <a:lnTo>
                    <a:pt x="126301" y="230047"/>
                  </a:lnTo>
                  <a:lnTo>
                    <a:pt x="133286" y="242189"/>
                  </a:lnTo>
                  <a:lnTo>
                    <a:pt x="143865" y="249682"/>
                  </a:lnTo>
                  <a:lnTo>
                    <a:pt x="157137" y="252247"/>
                  </a:lnTo>
                  <a:lnTo>
                    <a:pt x="164592" y="252247"/>
                  </a:lnTo>
                  <a:lnTo>
                    <a:pt x="172364" y="249199"/>
                  </a:lnTo>
                  <a:lnTo>
                    <a:pt x="176911" y="245287"/>
                  </a:lnTo>
                  <a:close/>
                </a:path>
                <a:path extrusionOk="0" h="252729" w="878840">
                  <a:moveTo>
                    <a:pt x="236194" y="174396"/>
                  </a:moveTo>
                  <a:lnTo>
                    <a:pt x="227126" y="174396"/>
                  </a:lnTo>
                  <a:lnTo>
                    <a:pt x="227126" y="250939"/>
                  </a:lnTo>
                  <a:lnTo>
                    <a:pt x="236194" y="250939"/>
                  </a:lnTo>
                  <a:lnTo>
                    <a:pt x="236194" y="174396"/>
                  </a:lnTo>
                  <a:close/>
                </a:path>
                <a:path extrusionOk="0" h="252729" w="878840">
                  <a:moveTo>
                    <a:pt x="236524" y="94373"/>
                  </a:moveTo>
                  <a:lnTo>
                    <a:pt x="235280" y="76542"/>
                  </a:lnTo>
                  <a:lnTo>
                    <a:pt x="234924" y="71297"/>
                  </a:lnTo>
                  <a:lnTo>
                    <a:pt x="229971" y="55676"/>
                  </a:lnTo>
                  <a:lnTo>
                    <a:pt x="229311" y="53606"/>
                  </a:lnTo>
                  <a:lnTo>
                    <a:pt x="218478" y="42265"/>
                  </a:lnTo>
                  <a:lnTo>
                    <a:pt x="212864" y="40970"/>
                  </a:lnTo>
                  <a:lnTo>
                    <a:pt x="212864" y="71297"/>
                  </a:lnTo>
                  <a:lnTo>
                    <a:pt x="212864" y="76542"/>
                  </a:lnTo>
                  <a:lnTo>
                    <a:pt x="189865" y="76542"/>
                  </a:lnTo>
                  <a:lnTo>
                    <a:pt x="190512" y="66548"/>
                  </a:lnTo>
                  <a:lnTo>
                    <a:pt x="190639" y="65798"/>
                  </a:lnTo>
                  <a:lnTo>
                    <a:pt x="192138" y="56540"/>
                  </a:lnTo>
                  <a:lnTo>
                    <a:pt x="201206" y="55676"/>
                  </a:lnTo>
                  <a:lnTo>
                    <a:pt x="205422" y="55676"/>
                  </a:lnTo>
                  <a:lnTo>
                    <a:pt x="208330" y="58280"/>
                  </a:lnTo>
                  <a:lnTo>
                    <a:pt x="209956" y="62191"/>
                  </a:lnTo>
                  <a:lnTo>
                    <a:pt x="211899" y="66103"/>
                  </a:lnTo>
                  <a:lnTo>
                    <a:pt x="211975" y="66548"/>
                  </a:lnTo>
                  <a:lnTo>
                    <a:pt x="212864" y="71297"/>
                  </a:lnTo>
                  <a:lnTo>
                    <a:pt x="212864" y="40970"/>
                  </a:lnTo>
                  <a:lnTo>
                    <a:pt x="201206" y="38277"/>
                  </a:lnTo>
                  <a:lnTo>
                    <a:pt x="186207" y="41579"/>
                  </a:lnTo>
                  <a:lnTo>
                    <a:pt x="175006" y="51003"/>
                  </a:lnTo>
                  <a:lnTo>
                    <a:pt x="167995" y="65798"/>
                  </a:lnTo>
                  <a:lnTo>
                    <a:pt x="167894" y="66548"/>
                  </a:lnTo>
                  <a:lnTo>
                    <a:pt x="165569" y="85242"/>
                  </a:lnTo>
                  <a:lnTo>
                    <a:pt x="167462" y="108254"/>
                  </a:lnTo>
                  <a:lnTo>
                    <a:pt x="173672" y="124548"/>
                  </a:lnTo>
                  <a:lnTo>
                    <a:pt x="184975" y="134226"/>
                  </a:lnTo>
                  <a:lnTo>
                    <a:pt x="202184" y="137439"/>
                  </a:lnTo>
                  <a:lnTo>
                    <a:pt x="210921" y="137439"/>
                  </a:lnTo>
                  <a:lnTo>
                    <a:pt x="235877" y="103949"/>
                  </a:lnTo>
                  <a:lnTo>
                    <a:pt x="212547" y="103949"/>
                  </a:lnTo>
                  <a:lnTo>
                    <a:pt x="211899" y="112649"/>
                  </a:lnTo>
                  <a:lnTo>
                    <a:pt x="208013" y="118300"/>
                  </a:lnTo>
                  <a:lnTo>
                    <a:pt x="200558" y="118300"/>
                  </a:lnTo>
                  <a:lnTo>
                    <a:pt x="194818" y="116217"/>
                  </a:lnTo>
                  <a:lnTo>
                    <a:pt x="191363" y="110744"/>
                  </a:lnTo>
                  <a:lnTo>
                    <a:pt x="189674" y="103073"/>
                  </a:lnTo>
                  <a:lnTo>
                    <a:pt x="189217" y="94373"/>
                  </a:lnTo>
                  <a:lnTo>
                    <a:pt x="236524" y="94373"/>
                  </a:lnTo>
                  <a:close/>
                </a:path>
                <a:path extrusionOk="0" h="252729" w="878840">
                  <a:moveTo>
                    <a:pt x="289331" y="40017"/>
                  </a:moveTo>
                  <a:lnTo>
                    <a:pt x="282168" y="40881"/>
                  </a:lnTo>
                  <a:lnTo>
                    <a:pt x="281914" y="40881"/>
                  </a:lnTo>
                  <a:lnTo>
                    <a:pt x="275526" y="44043"/>
                  </a:lnTo>
                  <a:lnTo>
                    <a:pt x="270611" y="49923"/>
                  </a:lnTo>
                  <a:lnTo>
                    <a:pt x="267296" y="59156"/>
                  </a:lnTo>
                  <a:lnTo>
                    <a:pt x="266649" y="40881"/>
                  </a:lnTo>
                  <a:lnTo>
                    <a:pt x="242023" y="40881"/>
                  </a:lnTo>
                  <a:lnTo>
                    <a:pt x="242354" y="48717"/>
                  </a:lnTo>
                  <a:lnTo>
                    <a:pt x="242354" y="134823"/>
                  </a:lnTo>
                  <a:lnTo>
                    <a:pt x="267296" y="134823"/>
                  </a:lnTo>
                  <a:lnTo>
                    <a:pt x="267296" y="93941"/>
                  </a:lnTo>
                  <a:lnTo>
                    <a:pt x="268020" y="83388"/>
                  </a:lnTo>
                  <a:lnTo>
                    <a:pt x="270624" y="75399"/>
                  </a:lnTo>
                  <a:lnTo>
                    <a:pt x="275780" y="70269"/>
                  </a:lnTo>
                  <a:lnTo>
                    <a:pt x="284149" y="68287"/>
                  </a:lnTo>
                  <a:lnTo>
                    <a:pt x="287718" y="68287"/>
                  </a:lnTo>
                  <a:lnTo>
                    <a:pt x="289331" y="68719"/>
                  </a:lnTo>
                  <a:lnTo>
                    <a:pt x="289331" y="68287"/>
                  </a:lnTo>
                  <a:lnTo>
                    <a:pt x="289331" y="59156"/>
                  </a:lnTo>
                  <a:lnTo>
                    <a:pt x="289331" y="40017"/>
                  </a:lnTo>
                  <a:close/>
                </a:path>
                <a:path extrusionOk="0" h="252729" w="878840">
                  <a:moveTo>
                    <a:pt x="338251" y="241376"/>
                  </a:moveTo>
                  <a:lnTo>
                    <a:pt x="304241" y="241376"/>
                  </a:lnTo>
                  <a:lnTo>
                    <a:pt x="304241" y="215709"/>
                  </a:lnTo>
                  <a:lnTo>
                    <a:pt x="331127" y="215709"/>
                  </a:lnTo>
                  <a:lnTo>
                    <a:pt x="331127" y="206578"/>
                  </a:lnTo>
                  <a:lnTo>
                    <a:pt x="304241" y="206578"/>
                  </a:lnTo>
                  <a:lnTo>
                    <a:pt x="304241" y="183527"/>
                  </a:lnTo>
                  <a:lnTo>
                    <a:pt x="335991" y="183527"/>
                  </a:lnTo>
                  <a:lnTo>
                    <a:pt x="336956" y="174396"/>
                  </a:lnTo>
                  <a:lnTo>
                    <a:pt x="295160" y="174396"/>
                  </a:lnTo>
                  <a:lnTo>
                    <a:pt x="295160" y="250939"/>
                  </a:lnTo>
                  <a:lnTo>
                    <a:pt x="338251" y="250939"/>
                  </a:lnTo>
                  <a:lnTo>
                    <a:pt x="338251" y="241376"/>
                  </a:lnTo>
                  <a:close/>
                </a:path>
                <a:path extrusionOk="0" h="252729" w="878840">
                  <a:moveTo>
                    <a:pt x="410184" y="134823"/>
                  </a:moveTo>
                  <a:lnTo>
                    <a:pt x="409536" y="126123"/>
                  </a:lnTo>
                  <a:lnTo>
                    <a:pt x="408889" y="119164"/>
                  </a:lnTo>
                  <a:lnTo>
                    <a:pt x="408762" y="68287"/>
                  </a:lnTo>
                  <a:lnTo>
                    <a:pt x="407466" y="59156"/>
                  </a:lnTo>
                  <a:lnTo>
                    <a:pt x="407060" y="56261"/>
                  </a:lnTo>
                  <a:lnTo>
                    <a:pt x="406527" y="55232"/>
                  </a:lnTo>
                  <a:lnTo>
                    <a:pt x="402005" y="46545"/>
                  </a:lnTo>
                  <a:lnTo>
                    <a:pt x="394398" y="40411"/>
                  </a:lnTo>
                  <a:lnTo>
                    <a:pt x="384911" y="38277"/>
                  </a:lnTo>
                  <a:lnTo>
                    <a:pt x="377850" y="39585"/>
                  </a:lnTo>
                  <a:lnTo>
                    <a:pt x="371462" y="42837"/>
                  </a:lnTo>
                  <a:lnTo>
                    <a:pt x="366052" y="48056"/>
                  </a:lnTo>
                  <a:lnTo>
                    <a:pt x="361911" y="55232"/>
                  </a:lnTo>
                  <a:lnTo>
                    <a:pt x="358660" y="48056"/>
                  </a:lnTo>
                  <a:lnTo>
                    <a:pt x="353974" y="43116"/>
                  </a:lnTo>
                  <a:lnTo>
                    <a:pt x="348234" y="40132"/>
                  </a:lnTo>
                  <a:lnTo>
                    <a:pt x="342150" y="39141"/>
                  </a:lnTo>
                  <a:lnTo>
                    <a:pt x="335178" y="39954"/>
                  </a:lnTo>
                  <a:lnTo>
                    <a:pt x="328980" y="42621"/>
                  </a:lnTo>
                  <a:lnTo>
                    <a:pt x="323697" y="47586"/>
                  </a:lnTo>
                  <a:lnTo>
                    <a:pt x="319468" y="55232"/>
                  </a:lnTo>
                  <a:lnTo>
                    <a:pt x="319138" y="40881"/>
                  </a:lnTo>
                  <a:lnTo>
                    <a:pt x="295160" y="40881"/>
                  </a:lnTo>
                  <a:lnTo>
                    <a:pt x="295160" y="134823"/>
                  </a:lnTo>
                  <a:lnTo>
                    <a:pt x="319786" y="134823"/>
                  </a:lnTo>
                  <a:lnTo>
                    <a:pt x="319786" y="75247"/>
                  </a:lnTo>
                  <a:lnTo>
                    <a:pt x="318820" y="59156"/>
                  </a:lnTo>
                  <a:lnTo>
                    <a:pt x="337934" y="59156"/>
                  </a:lnTo>
                  <a:lnTo>
                    <a:pt x="339877" y="68287"/>
                  </a:lnTo>
                  <a:lnTo>
                    <a:pt x="339877" y="134823"/>
                  </a:lnTo>
                  <a:lnTo>
                    <a:pt x="364502" y="134823"/>
                  </a:lnTo>
                  <a:lnTo>
                    <a:pt x="364502" y="75247"/>
                  </a:lnTo>
                  <a:lnTo>
                    <a:pt x="363524" y="59156"/>
                  </a:lnTo>
                  <a:lnTo>
                    <a:pt x="382651" y="59156"/>
                  </a:lnTo>
                  <a:lnTo>
                    <a:pt x="384263" y="68287"/>
                  </a:lnTo>
                  <a:lnTo>
                    <a:pt x="384263" y="134823"/>
                  </a:lnTo>
                  <a:lnTo>
                    <a:pt x="410184" y="134823"/>
                  </a:lnTo>
                  <a:close/>
                </a:path>
                <a:path extrusionOk="0" h="252729" w="878840">
                  <a:moveTo>
                    <a:pt x="439343" y="174396"/>
                  </a:moveTo>
                  <a:lnTo>
                    <a:pt x="430276" y="174396"/>
                  </a:lnTo>
                  <a:lnTo>
                    <a:pt x="430390" y="187883"/>
                  </a:lnTo>
                  <a:lnTo>
                    <a:pt x="430504" y="202666"/>
                  </a:lnTo>
                  <a:lnTo>
                    <a:pt x="430593" y="223113"/>
                  </a:lnTo>
                  <a:lnTo>
                    <a:pt x="430720" y="224409"/>
                  </a:lnTo>
                  <a:lnTo>
                    <a:pt x="431888" y="237020"/>
                  </a:lnTo>
                  <a:lnTo>
                    <a:pt x="425742" y="224409"/>
                  </a:lnTo>
                  <a:lnTo>
                    <a:pt x="421195" y="216154"/>
                  </a:lnTo>
                  <a:lnTo>
                    <a:pt x="405841" y="187883"/>
                  </a:lnTo>
                  <a:lnTo>
                    <a:pt x="398526" y="174396"/>
                  </a:lnTo>
                  <a:lnTo>
                    <a:pt x="387502" y="174396"/>
                  </a:lnTo>
                  <a:lnTo>
                    <a:pt x="387502" y="250939"/>
                  </a:lnTo>
                  <a:lnTo>
                    <a:pt x="396582" y="250939"/>
                  </a:lnTo>
                  <a:lnTo>
                    <a:pt x="396532" y="210058"/>
                  </a:lnTo>
                  <a:lnTo>
                    <a:pt x="396252" y="200494"/>
                  </a:lnTo>
                  <a:lnTo>
                    <a:pt x="395605" y="187883"/>
                  </a:lnTo>
                  <a:lnTo>
                    <a:pt x="402729" y="202666"/>
                  </a:lnTo>
                  <a:lnTo>
                    <a:pt x="406946" y="210058"/>
                  </a:lnTo>
                  <a:lnTo>
                    <a:pt x="429628" y="250939"/>
                  </a:lnTo>
                  <a:lnTo>
                    <a:pt x="439343" y="250939"/>
                  </a:lnTo>
                  <a:lnTo>
                    <a:pt x="439343" y="237020"/>
                  </a:lnTo>
                  <a:lnTo>
                    <a:pt x="439343" y="174396"/>
                  </a:lnTo>
                  <a:close/>
                </a:path>
                <a:path extrusionOk="0" h="252729" w="878840">
                  <a:moveTo>
                    <a:pt x="490537" y="87858"/>
                  </a:moveTo>
                  <a:lnTo>
                    <a:pt x="480250" y="50838"/>
                  </a:lnTo>
                  <a:lnTo>
                    <a:pt x="465264" y="40805"/>
                  </a:lnTo>
                  <a:lnTo>
                    <a:pt x="465264" y="87414"/>
                  </a:lnTo>
                  <a:lnTo>
                    <a:pt x="465239" y="87858"/>
                  </a:lnTo>
                  <a:lnTo>
                    <a:pt x="464756" y="99326"/>
                  </a:lnTo>
                  <a:lnTo>
                    <a:pt x="462876" y="109004"/>
                  </a:lnTo>
                  <a:lnTo>
                    <a:pt x="459117" y="115493"/>
                  </a:lnTo>
                  <a:lnTo>
                    <a:pt x="452958" y="117868"/>
                  </a:lnTo>
                  <a:lnTo>
                    <a:pt x="446608" y="115493"/>
                  </a:lnTo>
                  <a:lnTo>
                    <a:pt x="442747" y="109004"/>
                  </a:lnTo>
                  <a:lnTo>
                    <a:pt x="440829" y="99326"/>
                  </a:lnTo>
                  <a:lnTo>
                    <a:pt x="440321" y="87414"/>
                  </a:lnTo>
                  <a:lnTo>
                    <a:pt x="440791" y="76555"/>
                  </a:lnTo>
                  <a:lnTo>
                    <a:pt x="442620" y="67094"/>
                  </a:lnTo>
                  <a:lnTo>
                    <a:pt x="446468" y="60388"/>
                  </a:lnTo>
                  <a:lnTo>
                    <a:pt x="452958" y="57848"/>
                  </a:lnTo>
                  <a:lnTo>
                    <a:pt x="452958" y="58280"/>
                  </a:lnTo>
                  <a:lnTo>
                    <a:pt x="459244" y="60756"/>
                  </a:lnTo>
                  <a:lnTo>
                    <a:pt x="462991" y="67310"/>
                  </a:lnTo>
                  <a:lnTo>
                    <a:pt x="464781" y="76555"/>
                  </a:lnTo>
                  <a:lnTo>
                    <a:pt x="465264" y="87414"/>
                  </a:lnTo>
                  <a:lnTo>
                    <a:pt x="465264" y="40805"/>
                  </a:lnTo>
                  <a:lnTo>
                    <a:pt x="425373" y="50838"/>
                  </a:lnTo>
                  <a:lnTo>
                    <a:pt x="417614" y="67310"/>
                  </a:lnTo>
                  <a:lnTo>
                    <a:pt x="415048" y="87858"/>
                  </a:lnTo>
                  <a:lnTo>
                    <a:pt x="417728" y="109550"/>
                  </a:lnTo>
                  <a:lnTo>
                    <a:pt x="425373" y="125044"/>
                  </a:lnTo>
                  <a:lnTo>
                    <a:pt x="437324" y="134340"/>
                  </a:lnTo>
                  <a:lnTo>
                    <a:pt x="452958" y="137439"/>
                  </a:lnTo>
                  <a:lnTo>
                    <a:pt x="468388" y="134340"/>
                  </a:lnTo>
                  <a:lnTo>
                    <a:pt x="480250" y="125044"/>
                  </a:lnTo>
                  <a:lnTo>
                    <a:pt x="483768" y="117868"/>
                  </a:lnTo>
                  <a:lnTo>
                    <a:pt x="487857" y="109550"/>
                  </a:lnTo>
                  <a:lnTo>
                    <a:pt x="487921" y="109004"/>
                  </a:lnTo>
                  <a:lnTo>
                    <a:pt x="490537" y="87858"/>
                  </a:lnTo>
                  <a:close/>
                </a:path>
                <a:path extrusionOk="0" h="252729" w="878840">
                  <a:moveTo>
                    <a:pt x="539140" y="174396"/>
                  </a:moveTo>
                  <a:lnTo>
                    <a:pt x="486968" y="174396"/>
                  </a:lnTo>
                  <a:lnTo>
                    <a:pt x="486968" y="183527"/>
                  </a:lnTo>
                  <a:lnTo>
                    <a:pt x="508025" y="183527"/>
                  </a:lnTo>
                  <a:lnTo>
                    <a:pt x="508025" y="250939"/>
                  </a:lnTo>
                  <a:lnTo>
                    <a:pt x="516775" y="250939"/>
                  </a:lnTo>
                  <a:lnTo>
                    <a:pt x="516775" y="183527"/>
                  </a:lnTo>
                  <a:lnTo>
                    <a:pt x="538162" y="183527"/>
                  </a:lnTo>
                  <a:lnTo>
                    <a:pt x="539140" y="174396"/>
                  </a:lnTo>
                  <a:close/>
                </a:path>
                <a:path extrusionOk="0" h="252729" w="878840">
                  <a:moveTo>
                    <a:pt x="576072" y="0"/>
                  </a:moveTo>
                  <a:lnTo>
                    <a:pt x="509651" y="0"/>
                  </a:lnTo>
                  <a:lnTo>
                    <a:pt x="509651" y="134823"/>
                  </a:lnTo>
                  <a:lnTo>
                    <a:pt x="535571" y="134823"/>
                  </a:lnTo>
                  <a:lnTo>
                    <a:pt x="535571" y="81762"/>
                  </a:lnTo>
                  <a:lnTo>
                    <a:pt x="556958" y="81762"/>
                  </a:lnTo>
                  <a:lnTo>
                    <a:pt x="562787" y="56972"/>
                  </a:lnTo>
                  <a:lnTo>
                    <a:pt x="535571" y="56972"/>
                  </a:lnTo>
                  <a:lnTo>
                    <a:pt x="535571" y="24790"/>
                  </a:lnTo>
                  <a:lnTo>
                    <a:pt x="570242" y="24790"/>
                  </a:lnTo>
                  <a:lnTo>
                    <a:pt x="576072" y="0"/>
                  </a:lnTo>
                  <a:close/>
                </a:path>
                <a:path extrusionOk="0" h="252729" w="878840">
                  <a:moveTo>
                    <a:pt x="594868" y="174396"/>
                  </a:moveTo>
                  <a:lnTo>
                    <a:pt x="585787" y="174396"/>
                  </a:lnTo>
                  <a:lnTo>
                    <a:pt x="585787" y="250939"/>
                  </a:lnTo>
                  <a:lnTo>
                    <a:pt x="594868" y="250939"/>
                  </a:lnTo>
                  <a:lnTo>
                    <a:pt x="594868" y="174396"/>
                  </a:lnTo>
                  <a:close/>
                </a:path>
                <a:path extrusionOk="0" h="252729" w="878840">
                  <a:moveTo>
                    <a:pt x="602640" y="40881"/>
                  </a:moveTo>
                  <a:lnTo>
                    <a:pt x="578015" y="40881"/>
                  </a:lnTo>
                  <a:lnTo>
                    <a:pt x="578015" y="134823"/>
                  </a:lnTo>
                  <a:lnTo>
                    <a:pt x="602640" y="134823"/>
                  </a:lnTo>
                  <a:lnTo>
                    <a:pt x="602640" y="40881"/>
                  </a:lnTo>
                  <a:close/>
                </a:path>
                <a:path extrusionOk="0" h="252729" w="878840">
                  <a:moveTo>
                    <a:pt x="608799" y="0"/>
                  </a:moveTo>
                  <a:lnTo>
                    <a:pt x="584174" y="0"/>
                  </a:lnTo>
                  <a:lnTo>
                    <a:pt x="578345" y="24790"/>
                  </a:lnTo>
                  <a:lnTo>
                    <a:pt x="602640" y="24790"/>
                  </a:lnTo>
                  <a:lnTo>
                    <a:pt x="608799" y="0"/>
                  </a:lnTo>
                  <a:close/>
                </a:path>
                <a:path extrusionOk="0" h="252729" w="878840">
                  <a:moveTo>
                    <a:pt x="672947" y="106984"/>
                  </a:moveTo>
                  <a:lnTo>
                    <a:pt x="648944" y="77127"/>
                  </a:lnTo>
                  <a:lnTo>
                    <a:pt x="640626" y="74104"/>
                  </a:lnTo>
                  <a:lnTo>
                    <a:pt x="635101" y="70993"/>
                  </a:lnTo>
                  <a:lnTo>
                    <a:pt x="633095" y="66548"/>
                  </a:lnTo>
                  <a:lnTo>
                    <a:pt x="633095" y="60896"/>
                  </a:lnTo>
                  <a:lnTo>
                    <a:pt x="635685" y="57848"/>
                  </a:lnTo>
                  <a:lnTo>
                    <a:pt x="642810" y="57848"/>
                  </a:lnTo>
                  <a:lnTo>
                    <a:pt x="644753" y="58712"/>
                  </a:lnTo>
                  <a:lnTo>
                    <a:pt x="646379" y="60452"/>
                  </a:lnTo>
                  <a:lnTo>
                    <a:pt x="647674" y="62636"/>
                  </a:lnTo>
                  <a:lnTo>
                    <a:pt x="648004" y="65671"/>
                  </a:lnTo>
                  <a:lnTo>
                    <a:pt x="648004" y="69583"/>
                  </a:lnTo>
                  <a:lnTo>
                    <a:pt x="671652" y="69583"/>
                  </a:lnTo>
                  <a:lnTo>
                    <a:pt x="669429" y="57848"/>
                  </a:lnTo>
                  <a:lnTo>
                    <a:pt x="668743" y="54241"/>
                  </a:lnTo>
                  <a:lnTo>
                    <a:pt x="661809" y="44640"/>
                  </a:lnTo>
                  <a:lnTo>
                    <a:pt x="651941" y="39649"/>
                  </a:lnTo>
                  <a:lnTo>
                    <a:pt x="651738" y="39649"/>
                  </a:lnTo>
                  <a:lnTo>
                    <a:pt x="640549" y="38277"/>
                  </a:lnTo>
                  <a:lnTo>
                    <a:pt x="630135" y="39649"/>
                  </a:lnTo>
                  <a:lnTo>
                    <a:pt x="620179" y="44361"/>
                  </a:lnTo>
                  <a:lnTo>
                    <a:pt x="612711" y="53327"/>
                  </a:lnTo>
                  <a:lnTo>
                    <a:pt x="609765" y="67411"/>
                  </a:lnTo>
                  <a:lnTo>
                    <a:pt x="615937" y="85432"/>
                  </a:lnTo>
                  <a:lnTo>
                    <a:pt x="629526" y="94157"/>
                  </a:lnTo>
                  <a:lnTo>
                    <a:pt x="643115" y="99949"/>
                  </a:lnTo>
                  <a:lnTo>
                    <a:pt x="649300" y="109169"/>
                  </a:lnTo>
                  <a:lnTo>
                    <a:pt x="649300" y="115252"/>
                  </a:lnTo>
                  <a:lnTo>
                    <a:pt x="645731" y="118300"/>
                  </a:lnTo>
                  <a:lnTo>
                    <a:pt x="637959" y="118300"/>
                  </a:lnTo>
                  <a:lnTo>
                    <a:pt x="635685" y="116128"/>
                  </a:lnTo>
                  <a:lnTo>
                    <a:pt x="634390" y="113512"/>
                  </a:lnTo>
                  <a:lnTo>
                    <a:pt x="632764" y="111340"/>
                  </a:lnTo>
                  <a:lnTo>
                    <a:pt x="632574" y="109169"/>
                  </a:lnTo>
                  <a:lnTo>
                    <a:pt x="632523" y="106984"/>
                  </a:lnTo>
                  <a:lnTo>
                    <a:pt x="632764" y="104381"/>
                  </a:lnTo>
                  <a:lnTo>
                    <a:pt x="609117" y="104381"/>
                  </a:lnTo>
                  <a:lnTo>
                    <a:pt x="611581" y="121475"/>
                  </a:lnTo>
                  <a:lnTo>
                    <a:pt x="618591" y="131508"/>
                  </a:lnTo>
                  <a:lnTo>
                    <a:pt x="628891" y="136245"/>
                  </a:lnTo>
                  <a:lnTo>
                    <a:pt x="641197" y="137439"/>
                  </a:lnTo>
                  <a:lnTo>
                    <a:pt x="652995" y="135851"/>
                  </a:lnTo>
                  <a:lnTo>
                    <a:pt x="663143" y="130695"/>
                  </a:lnTo>
                  <a:lnTo>
                    <a:pt x="670267" y="121285"/>
                  </a:lnTo>
                  <a:lnTo>
                    <a:pt x="670826" y="118300"/>
                  </a:lnTo>
                  <a:lnTo>
                    <a:pt x="672947" y="106984"/>
                  </a:lnTo>
                  <a:close/>
                </a:path>
                <a:path extrusionOk="0" h="252729" w="878840">
                  <a:moveTo>
                    <a:pt x="695299" y="174396"/>
                  </a:moveTo>
                  <a:lnTo>
                    <a:pt x="653503" y="174396"/>
                  </a:lnTo>
                  <a:lnTo>
                    <a:pt x="653503" y="250939"/>
                  </a:lnTo>
                  <a:lnTo>
                    <a:pt x="662584" y="250939"/>
                  </a:lnTo>
                  <a:lnTo>
                    <a:pt x="662584" y="215277"/>
                  </a:lnTo>
                  <a:lnTo>
                    <a:pt x="689140" y="215277"/>
                  </a:lnTo>
                  <a:lnTo>
                    <a:pt x="689140" y="206146"/>
                  </a:lnTo>
                  <a:lnTo>
                    <a:pt x="662584" y="206146"/>
                  </a:lnTo>
                  <a:lnTo>
                    <a:pt x="662584" y="183527"/>
                  </a:lnTo>
                  <a:lnTo>
                    <a:pt x="694004" y="183527"/>
                  </a:lnTo>
                  <a:lnTo>
                    <a:pt x="695299" y="174396"/>
                  </a:lnTo>
                  <a:close/>
                </a:path>
                <a:path extrusionOk="0" h="252729" w="878840">
                  <a:moveTo>
                    <a:pt x="749414" y="134823"/>
                  </a:moveTo>
                  <a:lnTo>
                    <a:pt x="748766" y="126123"/>
                  </a:lnTo>
                  <a:lnTo>
                    <a:pt x="748436" y="119608"/>
                  </a:lnTo>
                  <a:lnTo>
                    <a:pt x="748309" y="68287"/>
                  </a:lnTo>
                  <a:lnTo>
                    <a:pt x="747014" y="59156"/>
                  </a:lnTo>
                  <a:lnTo>
                    <a:pt x="724458" y="38277"/>
                  </a:lnTo>
                  <a:lnTo>
                    <a:pt x="720255" y="38277"/>
                  </a:lnTo>
                  <a:lnTo>
                    <a:pt x="703732" y="50888"/>
                  </a:lnTo>
                  <a:lnTo>
                    <a:pt x="703732" y="0"/>
                  </a:lnTo>
                  <a:lnTo>
                    <a:pt x="679107" y="0"/>
                  </a:lnTo>
                  <a:lnTo>
                    <a:pt x="679107" y="134823"/>
                  </a:lnTo>
                  <a:lnTo>
                    <a:pt x="703732" y="134823"/>
                  </a:lnTo>
                  <a:lnTo>
                    <a:pt x="703732" y="75247"/>
                  </a:lnTo>
                  <a:lnTo>
                    <a:pt x="702754" y="59156"/>
                  </a:lnTo>
                  <a:lnTo>
                    <a:pt x="721868" y="59156"/>
                  </a:lnTo>
                  <a:lnTo>
                    <a:pt x="723493" y="68287"/>
                  </a:lnTo>
                  <a:lnTo>
                    <a:pt x="723493" y="134823"/>
                  </a:lnTo>
                  <a:lnTo>
                    <a:pt x="749414" y="134823"/>
                  </a:lnTo>
                  <a:close/>
                </a:path>
                <a:path extrusionOk="0" h="252729" w="878840">
                  <a:moveTo>
                    <a:pt x="752652" y="174396"/>
                  </a:moveTo>
                  <a:lnTo>
                    <a:pt x="743572" y="174396"/>
                  </a:lnTo>
                  <a:lnTo>
                    <a:pt x="743572" y="250939"/>
                  </a:lnTo>
                  <a:lnTo>
                    <a:pt x="752652" y="250939"/>
                  </a:lnTo>
                  <a:lnTo>
                    <a:pt x="752652" y="174396"/>
                  </a:lnTo>
                  <a:close/>
                </a:path>
                <a:path extrusionOk="0" h="252729" w="878840">
                  <a:moveTo>
                    <a:pt x="825220" y="94373"/>
                  </a:moveTo>
                  <a:lnTo>
                    <a:pt x="824090" y="76542"/>
                  </a:lnTo>
                  <a:lnTo>
                    <a:pt x="823760" y="71297"/>
                  </a:lnTo>
                  <a:lnTo>
                    <a:pt x="818794" y="55676"/>
                  </a:lnTo>
                  <a:lnTo>
                    <a:pt x="818134" y="53606"/>
                  </a:lnTo>
                  <a:lnTo>
                    <a:pt x="807224" y="42265"/>
                  </a:lnTo>
                  <a:lnTo>
                    <a:pt x="801573" y="40970"/>
                  </a:lnTo>
                  <a:lnTo>
                    <a:pt x="801573" y="71297"/>
                  </a:lnTo>
                  <a:lnTo>
                    <a:pt x="801573" y="76542"/>
                  </a:lnTo>
                  <a:lnTo>
                    <a:pt x="778573" y="76542"/>
                  </a:lnTo>
                  <a:lnTo>
                    <a:pt x="779221" y="66548"/>
                  </a:lnTo>
                  <a:lnTo>
                    <a:pt x="779335" y="65798"/>
                  </a:lnTo>
                  <a:lnTo>
                    <a:pt x="780834" y="56540"/>
                  </a:lnTo>
                  <a:lnTo>
                    <a:pt x="789914" y="55676"/>
                  </a:lnTo>
                  <a:lnTo>
                    <a:pt x="794118" y="55676"/>
                  </a:lnTo>
                  <a:lnTo>
                    <a:pt x="797039" y="58280"/>
                  </a:lnTo>
                  <a:lnTo>
                    <a:pt x="798652" y="62191"/>
                  </a:lnTo>
                  <a:lnTo>
                    <a:pt x="800595" y="66103"/>
                  </a:lnTo>
                  <a:lnTo>
                    <a:pt x="800684" y="66548"/>
                  </a:lnTo>
                  <a:lnTo>
                    <a:pt x="801573" y="71297"/>
                  </a:lnTo>
                  <a:lnTo>
                    <a:pt x="801573" y="40970"/>
                  </a:lnTo>
                  <a:lnTo>
                    <a:pt x="763993" y="51003"/>
                  </a:lnTo>
                  <a:lnTo>
                    <a:pt x="756920" y="66548"/>
                  </a:lnTo>
                  <a:lnTo>
                    <a:pt x="754595" y="85242"/>
                  </a:lnTo>
                  <a:lnTo>
                    <a:pt x="756488" y="108254"/>
                  </a:lnTo>
                  <a:lnTo>
                    <a:pt x="762698" y="124548"/>
                  </a:lnTo>
                  <a:lnTo>
                    <a:pt x="774001" y="134226"/>
                  </a:lnTo>
                  <a:lnTo>
                    <a:pt x="791210" y="137439"/>
                  </a:lnTo>
                  <a:lnTo>
                    <a:pt x="799630" y="137439"/>
                  </a:lnTo>
                  <a:lnTo>
                    <a:pt x="821143" y="118300"/>
                  </a:lnTo>
                  <a:lnTo>
                    <a:pt x="823341" y="112179"/>
                  </a:lnTo>
                  <a:lnTo>
                    <a:pt x="824572" y="103949"/>
                  </a:lnTo>
                  <a:lnTo>
                    <a:pt x="801243" y="103949"/>
                  </a:lnTo>
                  <a:lnTo>
                    <a:pt x="800595" y="112649"/>
                  </a:lnTo>
                  <a:lnTo>
                    <a:pt x="796709" y="118300"/>
                  </a:lnTo>
                  <a:lnTo>
                    <a:pt x="789584" y="118300"/>
                  </a:lnTo>
                  <a:lnTo>
                    <a:pt x="783666" y="116217"/>
                  </a:lnTo>
                  <a:lnTo>
                    <a:pt x="780148" y="110744"/>
                  </a:lnTo>
                  <a:lnTo>
                    <a:pt x="778510" y="103073"/>
                  </a:lnTo>
                  <a:lnTo>
                    <a:pt x="778243" y="94373"/>
                  </a:lnTo>
                  <a:lnTo>
                    <a:pt x="825220" y="94373"/>
                  </a:lnTo>
                  <a:close/>
                </a:path>
                <a:path extrusionOk="0" h="252729" w="878840">
                  <a:moveTo>
                    <a:pt x="859243" y="245287"/>
                  </a:moveTo>
                  <a:lnTo>
                    <a:pt x="858177" y="243547"/>
                  </a:lnTo>
                  <a:lnTo>
                    <a:pt x="854710" y="237896"/>
                  </a:lnTo>
                  <a:lnTo>
                    <a:pt x="850823" y="240944"/>
                  </a:lnTo>
                  <a:lnTo>
                    <a:pt x="845642" y="243547"/>
                  </a:lnTo>
                  <a:lnTo>
                    <a:pt x="833970" y="243547"/>
                  </a:lnTo>
                  <a:lnTo>
                    <a:pt x="827163" y="241808"/>
                  </a:lnTo>
                  <a:lnTo>
                    <a:pt x="822960" y="236156"/>
                  </a:lnTo>
                  <a:lnTo>
                    <a:pt x="818426" y="230505"/>
                  </a:lnTo>
                  <a:lnTo>
                    <a:pt x="816152" y="224409"/>
                  </a:lnTo>
                  <a:lnTo>
                    <a:pt x="816152" y="203974"/>
                  </a:lnTo>
                  <a:lnTo>
                    <a:pt x="818095" y="197015"/>
                  </a:lnTo>
                  <a:lnTo>
                    <a:pt x="821664" y="191363"/>
                  </a:lnTo>
                  <a:lnTo>
                    <a:pt x="826198" y="184835"/>
                  </a:lnTo>
                  <a:lnTo>
                    <a:pt x="833005" y="182232"/>
                  </a:lnTo>
                  <a:lnTo>
                    <a:pt x="844664" y="182232"/>
                  </a:lnTo>
                  <a:lnTo>
                    <a:pt x="848614" y="183857"/>
                  </a:lnTo>
                  <a:lnTo>
                    <a:pt x="850074" y="184835"/>
                  </a:lnTo>
                  <a:lnTo>
                    <a:pt x="853084" y="187007"/>
                  </a:lnTo>
                  <a:lnTo>
                    <a:pt x="856018" y="182232"/>
                  </a:lnTo>
                  <a:lnTo>
                    <a:pt x="857631" y="179616"/>
                  </a:lnTo>
                  <a:lnTo>
                    <a:pt x="853084" y="175704"/>
                  </a:lnTo>
                  <a:lnTo>
                    <a:pt x="846289" y="173101"/>
                  </a:lnTo>
                  <a:lnTo>
                    <a:pt x="839800" y="173101"/>
                  </a:lnTo>
                  <a:lnTo>
                    <a:pt x="827024" y="175869"/>
                  </a:lnTo>
                  <a:lnTo>
                    <a:pt x="816279" y="183857"/>
                  </a:lnTo>
                  <a:lnTo>
                    <a:pt x="808863" y="196583"/>
                  </a:lnTo>
                  <a:lnTo>
                    <a:pt x="808799" y="197015"/>
                  </a:lnTo>
                  <a:lnTo>
                    <a:pt x="806107" y="213537"/>
                  </a:lnTo>
                  <a:lnTo>
                    <a:pt x="808583" y="230047"/>
                  </a:lnTo>
                  <a:lnTo>
                    <a:pt x="815467" y="242189"/>
                  </a:lnTo>
                  <a:lnTo>
                    <a:pt x="825931" y="249682"/>
                  </a:lnTo>
                  <a:lnTo>
                    <a:pt x="839152" y="252247"/>
                  </a:lnTo>
                  <a:lnTo>
                    <a:pt x="846607" y="252247"/>
                  </a:lnTo>
                  <a:lnTo>
                    <a:pt x="854710" y="249199"/>
                  </a:lnTo>
                  <a:lnTo>
                    <a:pt x="859243" y="245287"/>
                  </a:lnTo>
                  <a:close/>
                </a:path>
                <a:path extrusionOk="0" h="252729" w="878840">
                  <a:moveTo>
                    <a:pt x="878357" y="38277"/>
                  </a:moveTo>
                  <a:lnTo>
                    <a:pt x="870813" y="39243"/>
                  </a:lnTo>
                  <a:lnTo>
                    <a:pt x="864387" y="42456"/>
                  </a:lnTo>
                  <a:lnTo>
                    <a:pt x="859358" y="48361"/>
                  </a:lnTo>
                  <a:lnTo>
                    <a:pt x="856005" y="57416"/>
                  </a:lnTo>
                  <a:lnTo>
                    <a:pt x="855675" y="40881"/>
                  </a:lnTo>
                  <a:lnTo>
                    <a:pt x="830732" y="40881"/>
                  </a:lnTo>
                  <a:lnTo>
                    <a:pt x="831354" y="48361"/>
                  </a:lnTo>
                  <a:lnTo>
                    <a:pt x="831380" y="134823"/>
                  </a:lnTo>
                  <a:lnTo>
                    <a:pt x="856005" y="134823"/>
                  </a:lnTo>
                  <a:lnTo>
                    <a:pt x="856005" y="93941"/>
                  </a:lnTo>
                  <a:lnTo>
                    <a:pt x="856780" y="83121"/>
                  </a:lnTo>
                  <a:lnTo>
                    <a:pt x="859485" y="74587"/>
                  </a:lnTo>
                  <a:lnTo>
                    <a:pt x="864755" y="68986"/>
                  </a:lnTo>
                  <a:lnTo>
                    <a:pt x="873175" y="66979"/>
                  </a:lnTo>
                  <a:lnTo>
                    <a:pt x="878357" y="66979"/>
                  </a:lnTo>
                  <a:lnTo>
                    <a:pt x="878357" y="57416"/>
                  </a:lnTo>
                  <a:lnTo>
                    <a:pt x="878357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11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81850">
            <a:spAutoFit/>
          </a:bodyPr>
          <a:lstStyle/>
          <a:p>
            <a:pPr indent="0" lvl="0" marL="3346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Arial"/>
                <a:ea typeface="Arial"/>
                <a:cs typeface="Arial"/>
                <a:sym typeface="Arial"/>
              </a:rPr>
              <a:t>Realtime PCR sử dụng Probe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p11"/>
          <p:cNvSpPr txBox="1"/>
          <p:nvPr/>
        </p:nvSpPr>
        <p:spPr>
          <a:xfrm>
            <a:off x="1032189" y="641772"/>
            <a:ext cx="1582500" cy="2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Taqman probe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4" name="Google Shape;304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438" y="1067175"/>
            <a:ext cx="4301125" cy="554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6a58c85572_0_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10" name="Google Shape;310;g36a58c85572_0_4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endParaRPr/>
          </a:p>
        </p:txBody>
      </p:sp>
      <p:pic>
        <p:nvPicPr>
          <p:cNvPr id="311" name="Google Shape;311;g36a58c85572_0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9450" y="2"/>
            <a:ext cx="7096532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6" name="Google Shape;316;p10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317" name="Google Shape;317;p1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10"/>
            <p:cNvSpPr/>
            <p:nvPr/>
          </p:nvSpPr>
          <p:spPr>
            <a:xfrm>
              <a:off x="7721345" y="0"/>
              <a:ext cx="1194435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1371587" y="214743"/>
              <a:ext cx="7382509" cy="4890770"/>
            </a:xfrm>
            <a:custGeom>
              <a:rect b="b" l="l" r="r" t="t"/>
              <a:pathLst>
                <a:path extrusionOk="0" h="4890770" w="7382509">
                  <a:moveTo>
                    <a:pt x="6248400" y="989977"/>
                  </a:moveTo>
                  <a:lnTo>
                    <a:pt x="0" y="989977"/>
                  </a:lnTo>
                  <a:lnTo>
                    <a:pt x="0" y="4890655"/>
                  </a:lnTo>
                  <a:lnTo>
                    <a:pt x="6248400" y="4890655"/>
                  </a:lnTo>
                  <a:lnTo>
                    <a:pt x="6248400" y="989977"/>
                  </a:lnTo>
                  <a:close/>
                </a:path>
                <a:path extrusionOk="0" h="4890770" w="7382509">
                  <a:moveTo>
                    <a:pt x="6578435" y="223545"/>
                  </a:moveTo>
                  <a:lnTo>
                    <a:pt x="6552844" y="204406"/>
                  </a:lnTo>
                  <a:lnTo>
                    <a:pt x="6544742" y="201803"/>
                  </a:lnTo>
                  <a:lnTo>
                    <a:pt x="6541186" y="198755"/>
                  </a:lnTo>
                  <a:lnTo>
                    <a:pt x="6541186" y="185712"/>
                  </a:lnTo>
                  <a:lnTo>
                    <a:pt x="6547015" y="181787"/>
                  </a:lnTo>
                  <a:lnTo>
                    <a:pt x="6560947" y="181787"/>
                  </a:lnTo>
                  <a:lnTo>
                    <a:pt x="6566776" y="183527"/>
                  </a:lnTo>
                  <a:lnTo>
                    <a:pt x="6572288" y="187883"/>
                  </a:lnTo>
                  <a:lnTo>
                    <a:pt x="6575387" y="181787"/>
                  </a:lnTo>
                  <a:lnTo>
                    <a:pt x="6576492" y="179616"/>
                  </a:lnTo>
                  <a:lnTo>
                    <a:pt x="6570993" y="175272"/>
                  </a:lnTo>
                  <a:lnTo>
                    <a:pt x="6562560" y="172656"/>
                  </a:lnTo>
                  <a:lnTo>
                    <a:pt x="6554470" y="172656"/>
                  </a:lnTo>
                  <a:lnTo>
                    <a:pt x="6545135" y="174294"/>
                  </a:lnTo>
                  <a:lnTo>
                    <a:pt x="6537858" y="178854"/>
                  </a:lnTo>
                  <a:lnTo>
                    <a:pt x="6533147" y="185864"/>
                  </a:lnTo>
                  <a:lnTo>
                    <a:pt x="6531457" y="194843"/>
                  </a:lnTo>
                  <a:lnTo>
                    <a:pt x="6531457" y="203974"/>
                  </a:lnTo>
                  <a:lnTo>
                    <a:pt x="6537299" y="211797"/>
                  </a:lnTo>
                  <a:lnTo>
                    <a:pt x="6546367" y="214414"/>
                  </a:lnTo>
                  <a:lnTo>
                    <a:pt x="6555765" y="217449"/>
                  </a:lnTo>
                  <a:lnTo>
                    <a:pt x="6564503" y="220065"/>
                  </a:lnTo>
                  <a:lnTo>
                    <a:pt x="6568072" y="223977"/>
                  </a:lnTo>
                  <a:lnTo>
                    <a:pt x="6568072" y="234848"/>
                  </a:lnTo>
                  <a:lnTo>
                    <a:pt x="6566459" y="237896"/>
                  </a:lnTo>
                  <a:lnTo>
                    <a:pt x="6563207" y="240499"/>
                  </a:lnTo>
                  <a:lnTo>
                    <a:pt x="6560299" y="242239"/>
                  </a:lnTo>
                  <a:lnTo>
                    <a:pt x="6557378" y="243547"/>
                  </a:lnTo>
                  <a:lnTo>
                    <a:pt x="6545720" y="243547"/>
                  </a:lnTo>
                  <a:lnTo>
                    <a:pt x="6539560" y="241376"/>
                  </a:lnTo>
                  <a:lnTo>
                    <a:pt x="6532753" y="237020"/>
                  </a:lnTo>
                  <a:lnTo>
                    <a:pt x="6529197" y="245719"/>
                  </a:lnTo>
                  <a:lnTo>
                    <a:pt x="6535991" y="250075"/>
                  </a:lnTo>
                  <a:lnTo>
                    <a:pt x="6544094" y="252679"/>
                  </a:lnTo>
                  <a:lnTo>
                    <a:pt x="6558356" y="252679"/>
                  </a:lnTo>
                  <a:lnTo>
                    <a:pt x="6563855" y="251371"/>
                  </a:lnTo>
                  <a:lnTo>
                    <a:pt x="6568072" y="248335"/>
                  </a:lnTo>
                  <a:lnTo>
                    <a:pt x="6574549" y="243979"/>
                  </a:lnTo>
                  <a:lnTo>
                    <a:pt x="6574777" y="243547"/>
                  </a:lnTo>
                  <a:lnTo>
                    <a:pt x="6578435" y="236588"/>
                  </a:lnTo>
                  <a:lnTo>
                    <a:pt x="6578435" y="223545"/>
                  </a:lnTo>
                  <a:close/>
                </a:path>
                <a:path extrusionOk="0" h="4890770" w="7382509">
                  <a:moveTo>
                    <a:pt x="6587833" y="0"/>
                  </a:moveTo>
                  <a:lnTo>
                    <a:pt x="6503594" y="0"/>
                  </a:lnTo>
                  <a:lnTo>
                    <a:pt x="6503594" y="25234"/>
                  </a:lnTo>
                  <a:lnTo>
                    <a:pt x="6532435" y="25234"/>
                  </a:lnTo>
                  <a:lnTo>
                    <a:pt x="6532435" y="134823"/>
                  </a:lnTo>
                  <a:lnTo>
                    <a:pt x="6558674" y="134823"/>
                  </a:lnTo>
                  <a:lnTo>
                    <a:pt x="6558674" y="25234"/>
                  </a:lnTo>
                  <a:lnTo>
                    <a:pt x="6587833" y="25234"/>
                  </a:lnTo>
                  <a:lnTo>
                    <a:pt x="6587833" y="0"/>
                  </a:lnTo>
                  <a:close/>
                </a:path>
                <a:path extrusionOk="0" h="4890770" w="7382509">
                  <a:moveTo>
                    <a:pt x="6664299" y="134823"/>
                  </a:moveTo>
                  <a:lnTo>
                    <a:pt x="6663652" y="126123"/>
                  </a:lnTo>
                  <a:lnTo>
                    <a:pt x="6663334" y="119608"/>
                  </a:lnTo>
                  <a:lnTo>
                    <a:pt x="6663207" y="68287"/>
                  </a:lnTo>
                  <a:lnTo>
                    <a:pt x="6661912" y="59156"/>
                  </a:lnTo>
                  <a:lnTo>
                    <a:pt x="6639357" y="38277"/>
                  </a:lnTo>
                  <a:lnTo>
                    <a:pt x="6635140" y="38277"/>
                  </a:lnTo>
                  <a:lnTo>
                    <a:pt x="6630924" y="39141"/>
                  </a:lnTo>
                  <a:lnTo>
                    <a:pt x="6624447" y="43497"/>
                  </a:lnTo>
                  <a:lnTo>
                    <a:pt x="6621208" y="46545"/>
                  </a:lnTo>
                  <a:lnTo>
                    <a:pt x="6618618" y="50888"/>
                  </a:lnTo>
                  <a:lnTo>
                    <a:pt x="6618618" y="0"/>
                  </a:lnTo>
                  <a:lnTo>
                    <a:pt x="6593992" y="0"/>
                  </a:lnTo>
                  <a:lnTo>
                    <a:pt x="6593992" y="134823"/>
                  </a:lnTo>
                  <a:lnTo>
                    <a:pt x="6618618" y="134823"/>
                  </a:lnTo>
                  <a:lnTo>
                    <a:pt x="6618618" y="75247"/>
                  </a:lnTo>
                  <a:lnTo>
                    <a:pt x="6617640" y="59156"/>
                  </a:lnTo>
                  <a:lnTo>
                    <a:pt x="6636766" y="59156"/>
                  </a:lnTo>
                  <a:lnTo>
                    <a:pt x="6638379" y="68287"/>
                  </a:lnTo>
                  <a:lnTo>
                    <a:pt x="6638379" y="134823"/>
                  </a:lnTo>
                  <a:lnTo>
                    <a:pt x="6664299" y="134823"/>
                  </a:lnTo>
                  <a:close/>
                </a:path>
                <a:path extrusionOk="0" h="4890770" w="7382509">
                  <a:moveTo>
                    <a:pt x="6680505" y="245287"/>
                  </a:moveTo>
                  <a:lnTo>
                    <a:pt x="6679514" y="243547"/>
                  </a:lnTo>
                  <a:lnTo>
                    <a:pt x="6676288" y="237896"/>
                  </a:lnTo>
                  <a:lnTo>
                    <a:pt x="6672072" y="240944"/>
                  </a:lnTo>
                  <a:lnTo>
                    <a:pt x="6666890" y="243547"/>
                  </a:lnTo>
                  <a:lnTo>
                    <a:pt x="6655232" y="243547"/>
                  </a:lnTo>
                  <a:lnTo>
                    <a:pt x="6648424" y="241808"/>
                  </a:lnTo>
                  <a:lnTo>
                    <a:pt x="6640004" y="230505"/>
                  </a:lnTo>
                  <a:lnTo>
                    <a:pt x="6637414" y="224409"/>
                  </a:lnTo>
                  <a:lnTo>
                    <a:pt x="6637414" y="203974"/>
                  </a:lnTo>
                  <a:lnTo>
                    <a:pt x="6639674" y="197015"/>
                  </a:lnTo>
                  <a:lnTo>
                    <a:pt x="6643243" y="191363"/>
                  </a:lnTo>
                  <a:lnTo>
                    <a:pt x="6647777" y="184835"/>
                  </a:lnTo>
                  <a:lnTo>
                    <a:pt x="6654584" y="182232"/>
                  </a:lnTo>
                  <a:lnTo>
                    <a:pt x="6665925" y="182232"/>
                  </a:lnTo>
                  <a:lnTo>
                    <a:pt x="6670167" y="183857"/>
                  </a:lnTo>
                  <a:lnTo>
                    <a:pt x="6670319" y="183857"/>
                  </a:lnTo>
                  <a:lnTo>
                    <a:pt x="6674345" y="187007"/>
                  </a:lnTo>
                  <a:lnTo>
                    <a:pt x="6677495" y="182232"/>
                  </a:lnTo>
                  <a:lnTo>
                    <a:pt x="6679209" y="179616"/>
                  </a:lnTo>
                  <a:lnTo>
                    <a:pt x="6674663" y="175704"/>
                  </a:lnTo>
                  <a:lnTo>
                    <a:pt x="6667538" y="173101"/>
                  </a:lnTo>
                  <a:lnTo>
                    <a:pt x="6661061" y="173101"/>
                  </a:lnTo>
                  <a:lnTo>
                    <a:pt x="6630124" y="196583"/>
                  </a:lnTo>
                  <a:lnTo>
                    <a:pt x="6627368" y="213537"/>
                  </a:lnTo>
                  <a:lnTo>
                    <a:pt x="6629895" y="230047"/>
                  </a:lnTo>
                  <a:lnTo>
                    <a:pt x="6636880" y="242189"/>
                  </a:lnTo>
                  <a:lnTo>
                    <a:pt x="6647459" y="249682"/>
                  </a:lnTo>
                  <a:lnTo>
                    <a:pt x="6660731" y="252247"/>
                  </a:lnTo>
                  <a:lnTo>
                    <a:pt x="6668186" y="252247"/>
                  </a:lnTo>
                  <a:lnTo>
                    <a:pt x="6675958" y="249199"/>
                  </a:lnTo>
                  <a:lnTo>
                    <a:pt x="6680505" y="245287"/>
                  </a:lnTo>
                  <a:close/>
                </a:path>
                <a:path extrusionOk="0" h="4890770" w="7382509">
                  <a:moveTo>
                    <a:pt x="6739788" y="174396"/>
                  </a:moveTo>
                  <a:lnTo>
                    <a:pt x="6730720" y="174396"/>
                  </a:lnTo>
                  <a:lnTo>
                    <a:pt x="6730720" y="250939"/>
                  </a:lnTo>
                  <a:lnTo>
                    <a:pt x="6739788" y="250939"/>
                  </a:lnTo>
                  <a:lnTo>
                    <a:pt x="6739788" y="174396"/>
                  </a:lnTo>
                  <a:close/>
                </a:path>
                <a:path extrusionOk="0" h="4890770" w="7382509">
                  <a:moveTo>
                    <a:pt x="6740118" y="94373"/>
                  </a:moveTo>
                  <a:lnTo>
                    <a:pt x="6738874" y="76542"/>
                  </a:lnTo>
                  <a:lnTo>
                    <a:pt x="6738518" y="71297"/>
                  </a:lnTo>
                  <a:lnTo>
                    <a:pt x="6733565" y="55676"/>
                  </a:lnTo>
                  <a:lnTo>
                    <a:pt x="6732905" y="53606"/>
                  </a:lnTo>
                  <a:lnTo>
                    <a:pt x="6722072" y="42265"/>
                  </a:lnTo>
                  <a:lnTo>
                    <a:pt x="6716458" y="40970"/>
                  </a:lnTo>
                  <a:lnTo>
                    <a:pt x="6716458" y="71297"/>
                  </a:lnTo>
                  <a:lnTo>
                    <a:pt x="6716458" y="76542"/>
                  </a:lnTo>
                  <a:lnTo>
                    <a:pt x="6693459" y="76542"/>
                  </a:lnTo>
                  <a:lnTo>
                    <a:pt x="6694106" y="66548"/>
                  </a:lnTo>
                  <a:lnTo>
                    <a:pt x="6694233" y="65798"/>
                  </a:lnTo>
                  <a:lnTo>
                    <a:pt x="6695732" y="56540"/>
                  </a:lnTo>
                  <a:lnTo>
                    <a:pt x="6704800" y="55676"/>
                  </a:lnTo>
                  <a:lnTo>
                    <a:pt x="6709016" y="55676"/>
                  </a:lnTo>
                  <a:lnTo>
                    <a:pt x="6711924" y="58280"/>
                  </a:lnTo>
                  <a:lnTo>
                    <a:pt x="6713550" y="62191"/>
                  </a:lnTo>
                  <a:lnTo>
                    <a:pt x="6715493" y="66103"/>
                  </a:lnTo>
                  <a:lnTo>
                    <a:pt x="6715569" y="66548"/>
                  </a:lnTo>
                  <a:lnTo>
                    <a:pt x="6716458" y="71297"/>
                  </a:lnTo>
                  <a:lnTo>
                    <a:pt x="6716458" y="40970"/>
                  </a:lnTo>
                  <a:lnTo>
                    <a:pt x="6704800" y="38277"/>
                  </a:lnTo>
                  <a:lnTo>
                    <a:pt x="6689801" y="41579"/>
                  </a:lnTo>
                  <a:lnTo>
                    <a:pt x="6678600" y="51003"/>
                  </a:lnTo>
                  <a:lnTo>
                    <a:pt x="6671589" y="65798"/>
                  </a:lnTo>
                  <a:lnTo>
                    <a:pt x="6671488" y="66548"/>
                  </a:lnTo>
                  <a:lnTo>
                    <a:pt x="6669164" y="85242"/>
                  </a:lnTo>
                  <a:lnTo>
                    <a:pt x="6671056" y="108254"/>
                  </a:lnTo>
                  <a:lnTo>
                    <a:pt x="6677266" y="124548"/>
                  </a:lnTo>
                  <a:lnTo>
                    <a:pt x="6688569" y="134226"/>
                  </a:lnTo>
                  <a:lnTo>
                    <a:pt x="6705778" y="137439"/>
                  </a:lnTo>
                  <a:lnTo>
                    <a:pt x="6714515" y="137439"/>
                  </a:lnTo>
                  <a:lnTo>
                    <a:pt x="6739471" y="103949"/>
                  </a:lnTo>
                  <a:lnTo>
                    <a:pt x="6716141" y="103949"/>
                  </a:lnTo>
                  <a:lnTo>
                    <a:pt x="6715493" y="112649"/>
                  </a:lnTo>
                  <a:lnTo>
                    <a:pt x="6711607" y="118300"/>
                  </a:lnTo>
                  <a:lnTo>
                    <a:pt x="6704152" y="118300"/>
                  </a:lnTo>
                  <a:lnTo>
                    <a:pt x="6698412" y="116217"/>
                  </a:lnTo>
                  <a:lnTo>
                    <a:pt x="6694957" y="110744"/>
                  </a:lnTo>
                  <a:lnTo>
                    <a:pt x="6693268" y="103073"/>
                  </a:lnTo>
                  <a:lnTo>
                    <a:pt x="6692811" y="94373"/>
                  </a:lnTo>
                  <a:lnTo>
                    <a:pt x="6740118" y="94373"/>
                  </a:lnTo>
                  <a:close/>
                </a:path>
                <a:path extrusionOk="0" h="4890770" w="7382509">
                  <a:moveTo>
                    <a:pt x="6792925" y="40017"/>
                  </a:moveTo>
                  <a:lnTo>
                    <a:pt x="6785762" y="40881"/>
                  </a:lnTo>
                  <a:lnTo>
                    <a:pt x="6785508" y="40881"/>
                  </a:lnTo>
                  <a:lnTo>
                    <a:pt x="6779120" y="44043"/>
                  </a:lnTo>
                  <a:lnTo>
                    <a:pt x="6774205" y="49923"/>
                  </a:lnTo>
                  <a:lnTo>
                    <a:pt x="6770891" y="59156"/>
                  </a:lnTo>
                  <a:lnTo>
                    <a:pt x="6770243" y="40881"/>
                  </a:lnTo>
                  <a:lnTo>
                    <a:pt x="6745618" y="40881"/>
                  </a:lnTo>
                  <a:lnTo>
                    <a:pt x="6745948" y="48717"/>
                  </a:lnTo>
                  <a:lnTo>
                    <a:pt x="6745948" y="134823"/>
                  </a:lnTo>
                  <a:lnTo>
                    <a:pt x="6770891" y="134823"/>
                  </a:lnTo>
                  <a:lnTo>
                    <a:pt x="6770891" y="93941"/>
                  </a:lnTo>
                  <a:lnTo>
                    <a:pt x="6771614" y="83388"/>
                  </a:lnTo>
                  <a:lnTo>
                    <a:pt x="6774218" y="75399"/>
                  </a:lnTo>
                  <a:lnTo>
                    <a:pt x="6779374" y="70269"/>
                  </a:lnTo>
                  <a:lnTo>
                    <a:pt x="6787743" y="68287"/>
                  </a:lnTo>
                  <a:lnTo>
                    <a:pt x="6791312" y="68287"/>
                  </a:lnTo>
                  <a:lnTo>
                    <a:pt x="6792925" y="68719"/>
                  </a:lnTo>
                  <a:lnTo>
                    <a:pt x="6792925" y="68287"/>
                  </a:lnTo>
                  <a:lnTo>
                    <a:pt x="6792925" y="59156"/>
                  </a:lnTo>
                  <a:lnTo>
                    <a:pt x="6792925" y="40017"/>
                  </a:lnTo>
                  <a:close/>
                </a:path>
                <a:path extrusionOk="0" h="4890770" w="7382509">
                  <a:moveTo>
                    <a:pt x="6841845" y="241376"/>
                  </a:moveTo>
                  <a:lnTo>
                    <a:pt x="6807835" y="241376"/>
                  </a:lnTo>
                  <a:lnTo>
                    <a:pt x="6807835" y="215709"/>
                  </a:lnTo>
                  <a:lnTo>
                    <a:pt x="6834721" y="215709"/>
                  </a:lnTo>
                  <a:lnTo>
                    <a:pt x="6834721" y="206578"/>
                  </a:lnTo>
                  <a:lnTo>
                    <a:pt x="6807835" y="206578"/>
                  </a:lnTo>
                  <a:lnTo>
                    <a:pt x="6807835" y="183527"/>
                  </a:lnTo>
                  <a:lnTo>
                    <a:pt x="6839585" y="183527"/>
                  </a:lnTo>
                  <a:lnTo>
                    <a:pt x="6840550" y="174396"/>
                  </a:lnTo>
                  <a:lnTo>
                    <a:pt x="6798754" y="174396"/>
                  </a:lnTo>
                  <a:lnTo>
                    <a:pt x="6798754" y="250939"/>
                  </a:lnTo>
                  <a:lnTo>
                    <a:pt x="6841845" y="250939"/>
                  </a:lnTo>
                  <a:lnTo>
                    <a:pt x="6841845" y="241376"/>
                  </a:lnTo>
                  <a:close/>
                </a:path>
                <a:path extrusionOk="0" h="4890770" w="7382509">
                  <a:moveTo>
                    <a:pt x="6913778" y="134823"/>
                  </a:moveTo>
                  <a:lnTo>
                    <a:pt x="6913131" y="126123"/>
                  </a:lnTo>
                  <a:lnTo>
                    <a:pt x="6912483" y="119164"/>
                  </a:lnTo>
                  <a:lnTo>
                    <a:pt x="6912356" y="68287"/>
                  </a:lnTo>
                  <a:lnTo>
                    <a:pt x="6911060" y="59156"/>
                  </a:lnTo>
                  <a:lnTo>
                    <a:pt x="6910654" y="56261"/>
                  </a:lnTo>
                  <a:lnTo>
                    <a:pt x="6910121" y="55232"/>
                  </a:lnTo>
                  <a:lnTo>
                    <a:pt x="6905599" y="46545"/>
                  </a:lnTo>
                  <a:lnTo>
                    <a:pt x="6897992" y="40411"/>
                  </a:lnTo>
                  <a:lnTo>
                    <a:pt x="6888505" y="38277"/>
                  </a:lnTo>
                  <a:lnTo>
                    <a:pt x="6881444" y="39585"/>
                  </a:lnTo>
                  <a:lnTo>
                    <a:pt x="6875056" y="42837"/>
                  </a:lnTo>
                  <a:lnTo>
                    <a:pt x="6869646" y="48056"/>
                  </a:lnTo>
                  <a:lnTo>
                    <a:pt x="6865506" y="55232"/>
                  </a:lnTo>
                  <a:lnTo>
                    <a:pt x="6862254" y="48056"/>
                  </a:lnTo>
                  <a:lnTo>
                    <a:pt x="6857568" y="43116"/>
                  </a:lnTo>
                  <a:lnTo>
                    <a:pt x="6851828" y="40132"/>
                  </a:lnTo>
                  <a:lnTo>
                    <a:pt x="6845744" y="39141"/>
                  </a:lnTo>
                  <a:lnTo>
                    <a:pt x="6838772" y="39954"/>
                  </a:lnTo>
                  <a:lnTo>
                    <a:pt x="6832574" y="42621"/>
                  </a:lnTo>
                  <a:lnTo>
                    <a:pt x="6827291" y="47586"/>
                  </a:lnTo>
                  <a:lnTo>
                    <a:pt x="6823062" y="55232"/>
                  </a:lnTo>
                  <a:lnTo>
                    <a:pt x="6822732" y="40881"/>
                  </a:lnTo>
                  <a:lnTo>
                    <a:pt x="6798754" y="40881"/>
                  </a:lnTo>
                  <a:lnTo>
                    <a:pt x="6798754" y="134823"/>
                  </a:lnTo>
                  <a:lnTo>
                    <a:pt x="6823380" y="134823"/>
                  </a:lnTo>
                  <a:lnTo>
                    <a:pt x="6823380" y="75247"/>
                  </a:lnTo>
                  <a:lnTo>
                    <a:pt x="6822414" y="59156"/>
                  </a:lnTo>
                  <a:lnTo>
                    <a:pt x="6841528" y="59156"/>
                  </a:lnTo>
                  <a:lnTo>
                    <a:pt x="6843471" y="68287"/>
                  </a:lnTo>
                  <a:lnTo>
                    <a:pt x="6843471" y="134823"/>
                  </a:lnTo>
                  <a:lnTo>
                    <a:pt x="6868096" y="134823"/>
                  </a:lnTo>
                  <a:lnTo>
                    <a:pt x="6868096" y="75247"/>
                  </a:lnTo>
                  <a:lnTo>
                    <a:pt x="6867118" y="59156"/>
                  </a:lnTo>
                  <a:lnTo>
                    <a:pt x="6886245" y="59156"/>
                  </a:lnTo>
                  <a:lnTo>
                    <a:pt x="6887858" y="68287"/>
                  </a:lnTo>
                  <a:lnTo>
                    <a:pt x="6887858" y="134823"/>
                  </a:lnTo>
                  <a:lnTo>
                    <a:pt x="6913778" y="134823"/>
                  </a:lnTo>
                  <a:close/>
                </a:path>
                <a:path extrusionOk="0" h="4890770" w="7382509">
                  <a:moveTo>
                    <a:pt x="6942937" y="174396"/>
                  </a:moveTo>
                  <a:lnTo>
                    <a:pt x="6933870" y="174396"/>
                  </a:lnTo>
                  <a:lnTo>
                    <a:pt x="6933984" y="187883"/>
                  </a:lnTo>
                  <a:lnTo>
                    <a:pt x="6934098" y="202666"/>
                  </a:lnTo>
                  <a:lnTo>
                    <a:pt x="6934187" y="223113"/>
                  </a:lnTo>
                  <a:lnTo>
                    <a:pt x="6934314" y="224409"/>
                  </a:lnTo>
                  <a:lnTo>
                    <a:pt x="6935483" y="237020"/>
                  </a:lnTo>
                  <a:lnTo>
                    <a:pt x="6929336" y="224409"/>
                  </a:lnTo>
                  <a:lnTo>
                    <a:pt x="6924789" y="216154"/>
                  </a:lnTo>
                  <a:lnTo>
                    <a:pt x="6909435" y="187883"/>
                  </a:lnTo>
                  <a:lnTo>
                    <a:pt x="6902120" y="174396"/>
                  </a:lnTo>
                  <a:lnTo>
                    <a:pt x="6891096" y="174396"/>
                  </a:lnTo>
                  <a:lnTo>
                    <a:pt x="6891096" y="250939"/>
                  </a:lnTo>
                  <a:lnTo>
                    <a:pt x="6900177" y="250939"/>
                  </a:lnTo>
                  <a:lnTo>
                    <a:pt x="6900126" y="210058"/>
                  </a:lnTo>
                  <a:lnTo>
                    <a:pt x="6899846" y="200494"/>
                  </a:lnTo>
                  <a:lnTo>
                    <a:pt x="6899199" y="187883"/>
                  </a:lnTo>
                  <a:lnTo>
                    <a:pt x="6906323" y="202666"/>
                  </a:lnTo>
                  <a:lnTo>
                    <a:pt x="6910540" y="210058"/>
                  </a:lnTo>
                  <a:lnTo>
                    <a:pt x="6933222" y="250939"/>
                  </a:lnTo>
                  <a:lnTo>
                    <a:pt x="6942937" y="250939"/>
                  </a:lnTo>
                  <a:lnTo>
                    <a:pt x="6942937" y="237020"/>
                  </a:lnTo>
                  <a:lnTo>
                    <a:pt x="6942937" y="174396"/>
                  </a:lnTo>
                  <a:close/>
                </a:path>
                <a:path extrusionOk="0" h="4890770" w="7382509">
                  <a:moveTo>
                    <a:pt x="6994131" y="87858"/>
                  </a:moveTo>
                  <a:lnTo>
                    <a:pt x="6983844" y="50838"/>
                  </a:lnTo>
                  <a:lnTo>
                    <a:pt x="6968858" y="40805"/>
                  </a:lnTo>
                  <a:lnTo>
                    <a:pt x="6968858" y="87414"/>
                  </a:lnTo>
                  <a:lnTo>
                    <a:pt x="6968833" y="87858"/>
                  </a:lnTo>
                  <a:lnTo>
                    <a:pt x="6968350" y="99326"/>
                  </a:lnTo>
                  <a:lnTo>
                    <a:pt x="6966471" y="109004"/>
                  </a:lnTo>
                  <a:lnTo>
                    <a:pt x="6962711" y="115493"/>
                  </a:lnTo>
                  <a:lnTo>
                    <a:pt x="6956552" y="117868"/>
                  </a:lnTo>
                  <a:lnTo>
                    <a:pt x="6950202" y="115493"/>
                  </a:lnTo>
                  <a:lnTo>
                    <a:pt x="6946341" y="109004"/>
                  </a:lnTo>
                  <a:lnTo>
                    <a:pt x="6944423" y="99326"/>
                  </a:lnTo>
                  <a:lnTo>
                    <a:pt x="6943915" y="87414"/>
                  </a:lnTo>
                  <a:lnTo>
                    <a:pt x="6944385" y="76555"/>
                  </a:lnTo>
                  <a:lnTo>
                    <a:pt x="6946214" y="67094"/>
                  </a:lnTo>
                  <a:lnTo>
                    <a:pt x="6950062" y="60388"/>
                  </a:lnTo>
                  <a:lnTo>
                    <a:pt x="6956552" y="57848"/>
                  </a:lnTo>
                  <a:lnTo>
                    <a:pt x="6956552" y="58280"/>
                  </a:lnTo>
                  <a:lnTo>
                    <a:pt x="6962838" y="60756"/>
                  </a:lnTo>
                  <a:lnTo>
                    <a:pt x="6966585" y="67310"/>
                  </a:lnTo>
                  <a:lnTo>
                    <a:pt x="6968376" y="76555"/>
                  </a:lnTo>
                  <a:lnTo>
                    <a:pt x="6968858" y="87414"/>
                  </a:lnTo>
                  <a:lnTo>
                    <a:pt x="6968858" y="40805"/>
                  </a:lnTo>
                  <a:lnTo>
                    <a:pt x="6928967" y="50838"/>
                  </a:lnTo>
                  <a:lnTo>
                    <a:pt x="6921208" y="67310"/>
                  </a:lnTo>
                  <a:lnTo>
                    <a:pt x="6918642" y="87858"/>
                  </a:lnTo>
                  <a:lnTo>
                    <a:pt x="6921322" y="109550"/>
                  </a:lnTo>
                  <a:lnTo>
                    <a:pt x="6928967" y="125044"/>
                  </a:lnTo>
                  <a:lnTo>
                    <a:pt x="6940918" y="134340"/>
                  </a:lnTo>
                  <a:lnTo>
                    <a:pt x="6956552" y="137439"/>
                  </a:lnTo>
                  <a:lnTo>
                    <a:pt x="6971982" y="134340"/>
                  </a:lnTo>
                  <a:lnTo>
                    <a:pt x="6983844" y="125044"/>
                  </a:lnTo>
                  <a:lnTo>
                    <a:pt x="6987362" y="117868"/>
                  </a:lnTo>
                  <a:lnTo>
                    <a:pt x="6991451" y="109550"/>
                  </a:lnTo>
                  <a:lnTo>
                    <a:pt x="6991515" y="109004"/>
                  </a:lnTo>
                  <a:lnTo>
                    <a:pt x="6994131" y="87858"/>
                  </a:lnTo>
                  <a:close/>
                </a:path>
                <a:path extrusionOk="0" h="4890770" w="7382509">
                  <a:moveTo>
                    <a:pt x="7042734" y="174396"/>
                  </a:moveTo>
                  <a:lnTo>
                    <a:pt x="6990562" y="174396"/>
                  </a:lnTo>
                  <a:lnTo>
                    <a:pt x="6990562" y="183527"/>
                  </a:lnTo>
                  <a:lnTo>
                    <a:pt x="7011619" y="183527"/>
                  </a:lnTo>
                  <a:lnTo>
                    <a:pt x="7011619" y="250939"/>
                  </a:lnTo>
                  <a:lnTo>
                    <a:pt x="7020369" y="250939"/>
                  </a:lnTo>
                  <a:lnTo>
                    <a:pt x="7020369" y="183527"/>
                  </a:lnTo>
                  <a:lnTo>
                    <a:pt x="7041756" y="183527"/>
                  </a:lnTo>
                  <a:lnTo>
                    <a:pt x="7042734" y="174396"/>
                  </a:lnTo>
                  <a:close/>
                </a:path>
                <a:path extrusionOk="0" h="4890770" w="7382509">
                  <a:moveTo>
                    <a:pt x="7079666" y="0"/>
                  </a:moveTo>
                  <a:lnTo>
                    <a:pt x="7013245" y="0"/>
                  </a:lnTo>
                  <a:lnTo>
                    <a:pt x="7013245" y="134823"/>
                  </a:lnTo>
                  <a:lnTo>
                    <a:pt x="7039165" y="134823"/>
                  </a:lnTo>
                  <a:lnTo>
                    <a:pt x="7039165" y="81762"/>
                  </a:lnTo>
                  <a:lnTo>
                    <a:pt x="7060552" y="81762"/>
                  </a:lnTo>
                  <a:lnTo>
                    <a:pt x="7066381" y="56972"/>
                  </a:lnTo>
                  <a:lnTo>
                    <a:pt x="7039165" y="56972"/>
                  </a:lnTo>
                  <a:lnTo>
                    <a:pt x="7039165" y="24790"/>
                  </a:lnTo>
                  <a:lnTo>
                    <a:pt x="7073836" y="24790"/>
                  </a:lnTo>
                  <a:lnTo>
                    <a:pt x="7079666" y="0"/>
                  </a:lnTo>
                  <a:close/>
                </a:path>
                <a:path extrusionOk="0" h="4890770" w="7382509">
                  <a:moveTo>
                    <a:pt x="7098462" y="174396"/>
                  </a:moveTo>
                  <a:lnTo>
                    <a:pt x="7089381" y="174396"/>
                  </a:lnTo>
                  <a:lnTo>
                    <a:pt x="7089381" y="250939"/>
                  </a:lnTo>
                  <a:lnTo>
                    <a:pt x="7098462" y="250939"/>
                  </a:lnTo>
                  <a:lnTo>
                    <a:pt x="7098462" y="174396"/>
                  </a:lnTo>
                  <a:close/>
                </a:path>
                <a:path extrusionOk="0" h="4890770" w="7382509">
                  <a:moveTo>
                    <a:pt x="7106234" y="40881"/>
                  </a:moveTo>
                  <a:lnTo>
                    <a:pt x="7081609" y="40881"/>
                  </a:lnTo>
                  <a:lnTo>
                    <a:pt x="7081609" y="134823"/>
                  </a:lnTo>
                  <a:lnTo>
                    <a:pt x="7106234" y="134823"/>
                  </a:lnTo>
                  <a:lnTo>
                    <a:pt x="7106234" y="40881"/>
                  </a:lnTo>
                  <a:close/>
                </a:path>
                <a:path extrusionOk="0" h="4890770" w="7382509">
                  <a:moveTo>
                    <a:pt x="7112394" y="0"/>
                  </a:moveTo>
                  <a:lnTo>
                    <a:pt x="7087768" y="0"/>
                  </a:lnTo>
                  <a:lnTo>
                    <a:pt x="7081939" y="24790"/>
                  </a:lnTo>
                  <a:lnTo>
                    <a:pt x="7106234" y="24790"/>
                  </a:lnTo>
                  <a:lnTo>
                    <a:pt x="7112394" y="0"/>
                  </a:lnTo>
                  <a:close/>
                </a:path>
                <a:path extrusionOk="0" h="4890770" w="7382509">
                  <a:moveTo>
                    <a:pt x="7176541" y="106984"/>
                  </a:moveTo>
                  <a:lnTo>
                    <a:pt x="7152538" y="77127"/>
                  </a:lnTo>
                  <a:lnTo>
                    <a:pt x="7144220" y="74104"/>
                  </a:lnTo>
                  <a:lnTo>
                    <a:pt x="7138695" y="70993"/>
                  </a:lnTo>
                  <a:lnTo>
                    <a:pt x="7136689" y="66548"/>
                  </a:lnTo>
                  <a:lnTo>
                    <a:pt x="7136689" y="60896"/>
                  </a:lnTo>
                  <a:lnTo>
                    <a:pt x="7139279" y="57848"/>
                  </a:lnTo>
                  <a:lnTo>
                    <a:pt x="7146404" y="57848"/>
                  </a:lnTo>
                  <a:lnTo>
                    <a:pt x="7148347" y="58712"/>
                  </a:lnTo>
                  <a:lnTo>
                    <a:pt x="7149973" y="60452"/>
                  </a:lnTo>
                  <a:lnTo>
                    <a:pt x="7151268" y="62636"/>
                  </a:lnTo>
                  <a:lnTo>
                    <a:pt x="7151598" y="65671"/>
                  </a:lnTo>
                  <a:lnTo>
                    <a:pt x="7151598" y="69583"/>
                  </a:lnTo>
                  <a:lnTo>
                    <a:pt x="7175246" y="69583"/>
                  </a:lnTo>
                  <a:lnTo>
                    <a:pt x="7173023" y="57848"/>
                  </a:lnTo>
                  <a:lnTo>
                    <a:pt x="7172338" y="54241"/>
                  </a:lnTo>
                  <a:lnTo>
                    <a:pt x="7165403" y="44640"/>
                  </a:lnTo>
                  <a:lnTo>
                    <a:pt x="7155535" y="39649"/>
                  </a:lnTo>
                  <a:lnTo>
                    <a:pt x="7155332" y="39649"/>
                  </a:lnTo>
                  <a:lnTo>
                    <a:pt x="7144144" y="38277"/>
                  </a:lnTo>
                  <a:lnTo>
                    <a:pt x="7133730" y="39649"/>
                  </a:lnTo>
                  <a:lnTo>
                    <a:pt x="7123773" y="44361"/>
                  </a:lnTo>
                  <a:lnTo>
                    <a:pt x="7116305" y="53327"/>
                  </a:lnTo>
                  <a:lnTo>
                    <a:pt x="7113359" y="67411"/>
                  </a:lnTo>
                  <a:lnTo>
                    <a:pt x="7119531" y="85432"/>
                  </a:lnTo>
                  <a:lnTo>
                    <a:pt x="7133120" y="94157"/>
                  </a:lnTo>
                  <a:lnTo>
                    <a:pt x="7146709" y="99949"/>
                  </a:lnTo>
                  <a:lnTo>
                    <a:pt x="7152894" y="109169"/>
                  </a:lnTo>
                  <a:lnTo>
                    <a:pt x="7152894" y="115252"/>
                  </a:lnTo>
                  <a:lnTo>
                    <a:pt x="7149325" y="118300"/>
                  </a:lnTo>
                  <a:lnTo>
                    <a:pt x="7141553" y="118300"/>
                  </a:lnTo>
                  <a:lnTo>
                    <a:pt x="7139279" y="116128"/>
                  </a:lnTo>
                  <a:lnTo>
                    <a:pt x="7137984" y="113512"/>
                  </a:lnTo>
                  <a:lnTo>
                    <a:pt x="7136358" y="111340"/>
                  </a:lnTo>
                  <a:lnTo>
                    <a:pt x="7136168" y="109169"/>
                  </a:lnTo>
                  <a:lnTo>
                    <a:pt x="7136117" y="106984"/>
                  </a:lnTo>
                  <a:lnTo>
                    <a:pt x="7136358" y="104381"/>
                  </a:lnTo>
                  <a:lnTo>
                    <a:pt x="7112711" y="104381"/>
                  </a:lnTo>
                  <a:lnTo>
                    <a:pt x="7115175" y="121475"/>
                  </a:lnTo>
                  <a:lnTo>
                    <a:pt x="7122185" y="131508"/>
                  </a:lnTo>
                  <a:lnTo>
                    <a:pt x="7132485" y="136245"/>
                  </a:lnTo>
                  <a:lnTo>
                    <a:pt x="7144791" y="137439"/>
                  </a:lnTo>
                  <a:lnTo>
                    <a:pt x="7156590" y="135851"/>
                  </a:lnTo>
                  <a:lnTo>
                    <a:pt x="7166737" y="130695"/>
                  </a:lnTo>
                  <a:lnTo>
                    <a:pt x="7173862" y="121285"/>
                  </a:lnTo>
                  <a:lnTo>
                    <a:pt x="7174420" y="118300"/>
                  </a:lnTo>
                  <a:lnTo>
                    <a:pt x="7176541" y="106984"/>
                  </a:lnTo>
                  <a:close/>
                </a:path>
                <a:path extrusionOk="0" h="4890770" w="7382509">
                  <a:moveTo>
                    <a:pt x="7198893" y="174396"/>
                  </a:moveTo>
                  <a:lnTo>
                    <a:pt x="7157098" y="174396"/>
                  </a:lnTo>
                  <a:lnTo>
                    <a:pt x="7157098" y="250939"/>
                  </a:lnTo>
                  <a:lnTo>
                    <a:pt x="7166178" y="250939"/>
                  </a:lnTo>
                  <a:lnTo>
                    <a:pt x="7166178" y="215277"/>
                  </a:lnTo>
                  <a:lnTo>
                    <a:pt x="7192734" y="215277"/>
                  </a:lnTo>
                  <a:lnTo>
                    <a:pt x="7192734" y="206146"/>
                  </a:lnTo>
                  <a:lnTo>
                    <a:pt x="7166178" y="206146"/>
                  </a:lnTo>
                  <a:lnTo>
                    <a:pt x="7166178" y="183527"/>
                  </a:lnTo>
                  <a:lnTo>
                    <a:pt x="7197598" y="183527"/>
                  </a:lnTo>
                  <a:lnTo>
                    <a:pt x="7198893" y="174396"/>
                  </a:lnTo>
                  <a:close/>
                </a:path>
                <a:path extrusionOk="0" h="4890770" w="7382509">
                  <a:moveTo>
                    <a:pt x="7253008" y="134823"/>
                  </a:moveTo>
                  <a:lnTo>
                    <a:pt x="7252360" y="126123"/>
                  </a:lnTo>
                  <a:lnTo>
                    <a:pt x="7252030" y="119608"/>
                  </a:lnTo>
                  <a:lnTo>
                    <a:pt x="7251903" y="68287"/>
                  </a:lnTo>
                  <a:lnTo>
                    <a:pt x="7250608" y="59156"/>
                  </a:lnTo>
                  <a:lnTo>
                    <a:pt x="7228052" y="38277"/>
                  </a:lnTo>
                  <a:lnTo>
                    <a:pt x="7223849" y="38277"/>
                  </a:lnTo>
                  <a:lnTo>
                    <a:pt x="7207326" y="50888"/>
                  </a:lnTo>
                  <a:lnTo>
                    <a:pt x="7207326" y="0"/>
                  </a:lnTo>
                  <a:lnTo>
                    <a:pt x="7182701" y="0"/>
                  </a:lnTo>
                  <a:lnTo>
                    <a:pt x="7182701" y="134823"/>
                  </a:lnTo>
                  <a:lnTo>
                    <a:pt x="7207326" y="134823"/>
                  </a:lnTo>
                  <a:lnTo>
                    <a:pt x="7207326" y="75247"/>
                  </a:lnTo>
                  <a:lnTo>
                    <a:pt x="7206348" y="59156"/>
                  </a:lnTo>
                  <a:lnTo>
                    <a:pt x="7225462" y="59156"/>
                  </a:lnTo>
                  <a:lnTo>
                    <a:pt x="7227087" y="68287"/>
                  </a:lnTo>
                  <a:lnTo>
                    <a:pt x="7227087" y="134823"/>
                  </a:lnTo>
                  <a:lnTo>
                    <a:pt x="7253008" y="134823"/>
                  </a:lnTo>
                  <a:close/>
                </a:path>
                <a:path extrusionOk="0" h="4890770" w="7382509">
                  <a:moveTo>
                    <a:pt x="7256246" y="174396"/>
                  </a:moveTo>
                  <a:lnTo>
                    <a:pt x="7247166" y="174396"/>
                  </a:lnTo>
                  <a:lnTo>
                    <a:pt x="7247166" y="250939"/>
                  </a:lnTo>
                  <a:lnTo>
                    <a:pt x="7256246" y="250939"/>
                  </a:lnTo>
                  <a:lnTo>
                    <a:pt x="7256246" y="174396"/>
                  </a:lnTo>
                  <a:close/>
                </a:path>
                <a:path extrusionOk="0" h="4890770" w="7382509">
                  <a:moveTo>
                    <a:pt x="7328814" y="94373"/>
                  </a:moveTo>
                  <a:lnTo>
                    <a:pt x="7327684" y="76542"/>
                  </a:lnTo>
                  <a:lnTo>
                    <a:pt x="7327354" y="71297"/>
                  </a:lnTo>
                  <a:lnTo>
                    <a:pt x="7322388" y="55676"/>
                  </a:lnTo>
                  <a:lnTo>
                    <a:pt x="7321728" y="53606"/>
                  </a:lnTo>
                  <a:lnTo>
                    <a:pt x="7310818" y="42265"/>
                  </a:lnTo>
                  <a:lnTo>
                    <a:pt x="7305167" y="40970"/>
                  </a:lnTo>
                  <a:lnTo>
                    <a:pt x="7305167" y="71297"/>
                  </a:lnTo>
                  <a:lnTo>
                    <a:pt x="7305167" y="76542"/>
                  </a:lnTo>
                  <a:lnTo>
                    <a:pt x="7282167" y="76542"/>
                  </a:lnTo>
                  <a:lnTo>
                    <a:pt x="7282815" y="66548"/>
                  </a:lnTo>
                  <a:lnTo>
                    <a:pt x="7282929" y="65798"/>
                  </a:lnTo>
                  <a:lnTo>
                    <a:pt x="7284428" y="56540"/>
                  </a:lnTo>
                  <a:lnTo>
                    <a:pt x="7293508" y="55676"/>
                  </a:lnTo>
                  <a:lnTo>
                    <a:pt x="7297712" y="55676"/>
                  </a:lnTo>
                  <a:lnTo>
                    <a:pt x="7300633" y="58280"/>
                  </a:lnTo>
                  <a:lnTo>
                    <a:pt x="7302246" y="62191"/>
                  </a:lnTo>
                  <a:lnTo>
                    <a:pt x="7304189" y="66103"/>
                  </a:lnTo>
                  <a:lnTo>
                    <a:pt x="7304278" y="66548"/>
                  </a:lnTo>
                  <a:lnTo>
                    <a:pt x="7305167" y="71297"/>
                  </a:lnTo>
                  <a:lnTo>
                    <a:pt x="7305167" y="40970"/>
                  </a:lnTo>
                  <a:lnTo>
                    <a:pt x="7267588" y="51003"/>
                  </a:lnTo>
                  <a:lnTo>
                    <a:pt x="7260514" y="66548"/>
                  </a:lnTo>
                  <a:lnTo>
                    <a:pt x="7258190" y="85242"/>
                  </a:lnTo>
                  <a:lnTo>
                    <a:pt x="7260082" y="108254"/>
                  </a:lnTo>
                  <a:lnTo>
                    <a:pt x="7266292" y="124548"/>
                  </a:lnTo>
                  <a:lnTo>
                    <a:pt x="7277595" y="134226"/>
                  </a:lnTo>
                  <a:lnTo>
                    <a:pt x="7294804" y="137439"/>
                  </a:lnTo>
                  <a:lnTo>
                    <a:pt x="7303224" y="137439"/>
                  </a:lnTo>
                  <a:lnTo>
                    <a:pt x="7324738" y="118300"/>
                  </a:lnTo>
                  <a:lnTo>
                    <a:pt x="7326935" y="112179"/>
                  </a:lnTo>
                  <a:lnTo>
                    <a:pt x="7328167" y="103949"/>
                  </a:lnTo>
                  <a:lnTo>
                    <a:pt x="7304837" y="103949"/>
                  </a:lnTo>
                  <a:lnTo>
                    <a:pt x="7304189" y="112649"/>
                  </a:lnTo>
                  <a:lnTo>
                    <a:pt x="7300303" y="118300"/>
                  </a:lnTo>
                  <a:lnTo>
                    <a:pt x="7293178" y="118300"/>
                  </a:lnTo>
                  <a:lnTo>
                    <a:pt x="7287260" y="116217"/>
                  </a:lnTo>
                  <a:lnTo>
                    <a:pt x="7283742" y="110744"/>
                  </a:lnTo>
                  <a:lnTo>
                    <a:pt x="7282104" y="103073"/>
                  </a:lnTo>
                  <a:lnTo>
                    <a:pt x="7281837" y="94373"/>
                  </a:lnTo>
                  <a:lnTo>
                    <a:pt x="7328814" y="94373"/>
                  </a:lnTo>
                  <a:close/>
                </a:path>
                <a:path extrusionOk="0" h="4890770" w="7382509">
                  <a:moveTo>
                    <a:pt x="7362838" y="245287"/>
                  </a:moveTo>
                  <a:lnTo>
                    <a:pt x="7361771" y="243547"/>
                  </a:lnTo>
                  <a:lnTo>
                    <a:pt x="7358304" y="237896"/>
                  </a:lnTo>
                  <a:lnTo>
                    <a:pt x="7354417" y="240944"/>
                  </a:lnTo>
                  <a:lnTo>
                    <a:pt x="7349236" y="243547"/>
                  </a:lnTo>
                  <a:lnTo>
                    <a:pt x="7337565" y="243547"/>
                  </a:lnTo>
                  <a:lnTo>
                    <a:pt x="7330757" y="241808"/>
                  </a:lnTo>
                  <a:lnTo>
                    <a:pt x="7326554" y="236156"/>
                  </a:lnTo>
                  <a:lnTo>
                    <a:pt x="7322020" y="230505"/>
                  </a:lnTo>
                  <a:lnTo>
                    <a:pt x="7319746" y="224409"/>
                  </a:lnTo>
                  <a:lnTo>
                    <a:pt x="7319746" y="203974"/>
                  </a:lnTo>
                  <a:lnTo>
                    <a:pt x="7321690" y="197015"/>
                  </a:lnTo>
                  <a:lnTo>
                    <a:pt x="7325258" y="191363"/>
                  </a:lnTo>
                  <a:lnTo>
                    <a:pt x="7329792" y="184835"/>
                  </a:lnTo>
                  <a:lnTo>
                    <a:pt x="7336599" y="182232"/>
                  </a:lnTo>
                  <a:lnTo>
                    <a:pt x="7348258" y="182232"/>
                  </a:lnTo>
                  <a:lnTo>
                    <a:pt x="7352208" y="183857"/>
                  </a:lnTo>
                  <a:lnTo>
                    <a:pt x="7353668" y="184835"/>
                  </a:lnTo>
                  <a:lnTo>
                    <a:pt x="7356678" y="187007"/>
                  </a:lnTo>
                  <a:lnTo>
                    <a:pt x="7359612" y="182232"/>
                  </a:lnTo>
                  <a:lnTo>
                    <a:pt x="7361225" y="179616"/>
                  </a:lnTo>
                  <a:lnTo>
                    <a:pt x="7356678" y="175704"/>
                  </a:lnTo>
                  <a:lnTo>
                    <a:pt x="7349884" y="173101"/>
                  </a:lnTo>
                  <a:lnTo>
                    <a:pt x="7343394" y="173101"/>
                  </a:lnTo>
                  <a:lnTo>
                    <a:pt x="7330618" y="175869"/>
                  </a:lnTo>
                  <a:lnTo>
                    <a:pt x="7319873" y="183857"/>
                  </a:lnTo>
                  <a:lnTo>
                    <a:pt x="7312457" y="196583"/>
                  </a:lnTo>
                  <a:lnTo>
                    <a:pt x="7312393" y="197015"/>
                  </a:lnTo>
                  <a:lnTo>
                    <a:pt x="7309701" y="213537"/>
                  </a:lnTo>
                  <a:lnTo>
                    <a:pt x="7312177" y="230047"/>
                  </a:lnTo>
                  <a:lnTo>
                    <a:pt x="7319061" y="242189"/>
                  </a:lnTo>
                  <a:lnTo>
                    <a:pt x="7329525" y="249682"/>
                  </a:lnTo>
                  <a:lnTo>
                    <a:pt x="7342746" y="252247"/>
                  </a:lnTo>
                  <a:lnTo>
                    <a:pt x="7350201" y="252247"/>
                  </a:lnTo>
                  <a:lnTo>
                    <a:pt x="7358304" y="249199"/>
                  </a:lnTo>
                  <a:lnTo>
                    <a:pt x="7362838" y="245287"/>
                  </a:lnTo>
                  <a:close/>
                </a:path>
                <a:path extrusionOk="0" h="4890770" w="7382509">
                  <a:moveTo>
                    <a:pt x="7381951" y="38277"/>
                  </a:moveTo>
                  <a:lnTo>
                    <a:pt x="7374407" y="39243"/>
                  </a:lnTo>
                  <a:lnTo>
                    <a:pt x="7367981" y="42456"/>
                  </a:lnTo>
                  <a:lnTo>
                    <a:pt x="7362952" y="48361"/>
                  </a:lnTo>
                  <a:lnTo>
                    <a:pt x="7359599" y="57416"/>
                  </a:lnTo>
                  <a:lnTo>
                    <a:pt x="7359269" y="40881"/>
                  </a:lnTo>
                  <a:lnTo>
                    <a:pt x="7334326" y="40881"/>
                  </a:lnTo>
                  <a:lnTo>
                    <a:pt x="7334948" y="48361"/>
                  </a:lnTo>
                  <a:lnTo>
                    <a:pt x="7334974" y="134823"/>
                  </a:lnTo>
                  <a:lnTo>
                    <a:pt x="7359599" y="134823"/>
                  </a:lnTo>
                  <a:lnTo>
                    <a:pt x="7359599" y="93941"/>
                  </a:lnTo>
                  <a:lnTo>
                    <a:pt x="7360374" y="83121"/>
                  </a:lnTo>
                  <a:lnTo>
                    <a:pt x="7363079" y="74587"/>
                  </a:lnTo>
                  <a:lnTo>
                    <a:pt x="7368349" y="68986"/>
                  </a:lnTo>
                  <a:lnTo>
                    <a:pt x="7376769" y="66979"/>
                  </a:lnTo>
                  <a:lnTo>
                    <a:pt x="7381951" y="66979"/>
                  </a:lnTo>
                  <a:lnTo>
                    <a:pt x="7381951" y="57416"/>
                  </a:lnTo>
                  <a:lnTo>
                    <a:pt x="7381951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2058357" y="1594790"/>
              <a:ext cx="5381625" cy="2980055"/>
            </a:xfrm>
            <a:custGeom>
              <a:rect b="b" l="l" r="r" t="t"/>
              <a:pathLst>
                <a:path extrusionOk="0" h="2980054" w="5381625">
                  <a:moveTo>
                    <a:pt x="0" y="0"/>
                  </a:moveTo>
                  <a:lnTo>
                    <a:pt x="5381501" y="0"/>
                  </a:lnTo>
                  <a:lnTo>
                    <a:pt x="5381501" y="2979685"/>
                  </a:lnTo>
                  <a:lnTo>
                    <a:pt x="0" y="297968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109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2058365" y="4574470"/>
              <a:ext cx="5381625" cy="0"/>
            </a:xfrm>
            <a:custGeom>
              <a:rect b="b" l="l" r="r" t="t"/>
              <a:pathLst>
                <a:path extrusionOk="0" h="120000" w="5381625">
                  <a:moveTo>
                    <a:pt x="0" y="0"/>
                  </a:moveTo>
                  <a:lnTo>
                    <a:pt x="5381501" y="0"/>
                  </a:lnTo>
                </a:path>
              </a:pathLst>
            </a:custGeom>
            <a:noFill/>
            <a:ln cap="flat" cmpd="sng" w="216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7439867" y="4585305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7169667" y="4585304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0"/>
            <p:cNvSpPr/>
            <p:nvPr/>
          </p:nvSpPr>
          <p:spPr>
            <a:xfrm>
              <a:off x="6899466" y="4585304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0"/>
            <p:cNvSpPr/>
            <p:nvPr/>
          </p:nvSpPr>
          <p:spPr>
            <a:xfrm>
              <a:off x="6629265" y="4585303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6359064" y="4585303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6100122" y="4585303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5829921" y="4585302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5559721" y="4585302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5289520" y="4585301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5019319" y="4585301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4749118" y="4585301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4478918" y="4585300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4208717" y="4585300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0"/>
            <p:cNvSpPr/>
            <p:nvPr/>
          </p:nvSpPr>
          <p:spPr>
            <a:xfrm>
              <a:off x="3938516" y="4585299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3668315" y="4585299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3398115" y="4585299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3139172" y="4585298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2868971" y="4585298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2598771" y="4585298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2328570" y="4585297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2058369" y="4585297"/>
              <a:ext cx="0" cy="43815"/>
            </a:xfrm>
            <a:custGeom>
              <a:rect b="b" l="l" r="r" t="t"/>
              <a:pathLst>
                <a:path extrusionOk="0" h="43814" w="120000">
                  <a:moveTo>
                    <a:pt x="0" y="0"/>
                  </a:moveTo>
                  <a:lnTo>
                    <a:pt x="0" y="4334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7169670" y="1605611"/>
              <a:ext cx="0" cy="2969260"/>
            </a:xfrm>
            <a:custGeom>
              <a:rect b="b" l="l" r="r" t="t"/>
              <a:pathLst>
                <a:path extrusionOk="0" h="2969260" w="120000">
                  <a:moveTo>
                    <a:pt x="0" y="0"/>
                  </a:moveTo>
                  <a:lnTo>
                    <a:pt x="0" y="296885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5019323" y="1605608"/>
              <a:ext cx="1880235" cy="2969260"/>
            </a:xfrm>
            <a:custGeom>
              <a:rect b="b" l="l" r="r" t="t"/>
              <a:pathLst>
                <a:path extrusionOk="0" h="2969260" w="1880234">
                  <a:moveTo>
                    <a:pt x="1880146" y="2450517"/>
                  </a:moveTo>
                  <a:lnTo>
                    <a:pt x="1880146" y="2968853"/>
                  </a:lnTo>
                </a:path>
                <a:path extrusionOk="0" h="2969260" w="1880234">
                  <a:moveTo>
                    <a:pt x="1880146" y="2"/>
                  </a:moveTo>
                  <a:lnTo>
                    <a:pt x="1880146" y="2113713"/>
                  </a:lnTo>
                </a:path>
                <a:path extrusionOk="0" h="2969260" w="1880234">
                  <a:moveTo>
                    <a:pt x="1609946" y="2450517"/>
                  </a:moveTo>
                  <a:lnTo>
                    <a:pt x="1609946" y="2968852"/>
                  </a:lnTo>
                </a:path>
                <a:path extrusionOk="0" h="2969260" w="1880234">
                  <a:moveTo>
                    <a:pt x="1609946" y="2"/>
                  </a:moveTo>
                  <a:lnTo>
                    <a:pt x="1609946" y="2113713"/>
                  </a:lnTo>
                </a:path>
                <a:path extrusionOk="0" h="2969260" w="1880234">
                  <a:moveTo>
                    <a:pt x="1339745" y="2450517"/>
                  </a:moveTo>
                  <a:lnTo>
                    <a:pt x="1339745" y="2968852"/>
                  </a:lnTo>
                </a:path>
                <a:path extrusionOk="0" h="2969260" w="1880234">
                  <a:moveTo>
                    <a:pt x="1339745" y="1"/>
                  </a:moveTo>
                  <a:lnTo>
                    <a:pt x="1339745" y="2113713"/>
                  </a:lnTo>
                </a:path>
                <a:path extrusionOk="0" h="2969260" w="1880234">
                  <a:moveTo>
                    <a:pt x="1080802" y="2951913"/>
                  </a:moveTo>
                  <a:lnTo>
                    <a:pt x="1080802" y="2968852"/>
                  </a:lnTo>
                </a:path>
                <a:path extrusionOk="0" h="2969260" w="1880234">
                  <a:moveTo>
                    <a:pt x="1080802" y="2450517"/>
                  </a:moveTo>
                  <a:lnTo>
                    <a:pt x="1080802" y="2723313"/>
                  </a:lnTo>
                </a:path>
                <a:path extrusionOk="0" h="2969260" w="1880234">
                  <a:moveTo>
                    <a:pt x="1080802" y="1"/>
                  </a:moveTo>
                  <a:lnTo>
                    <a:pt x="1080802" y="2113713"/>
                  </a:lnTo>
                </a:path>
                <a:path extrusionOk="0" h="2969260" w="1880234">
                  <a:moveTo>
                    <a:pt x="810602" y="2951913"/>
                  </a:moveTo>
                  <a:lnTo>
                    <a:pt x="810602" y="2968851"/>
                  </a:lnTo>
                </a:path>
                <a:path extrusionOk="0" h="2969260" w="1880234">
                  <a:moveTo>
                    <a:pt x="810602" y="2450517"/>
                  </a:moveTo>
                  <a:lnTo>
                    <a:pt x="810602" y="2723313"/>
                  </a:lnTo>
                </a:path>
                <a:path extrusionOk="0" h="2969260" w="1880234">
                  <a:moveTo>
                    <a:pt x="810602" y="1"/>
                  </a:moveTo>
                  <a:lnTo>
                    <a:pt x="810602" y="2113713"/>
                  </a:lnTo>
                </a:path>
                <a:path extrusionOk="0" h="2969260" w="1880234">
                  <a:moveTo>
                    <a:pt x="540401" y="2951913"/>
                  </a:moveTo>
                  <a:lnTo>
                    <a:pt x="540401" y="2968851"/>
                  </a:lnTo>
                </a:path>
                <a:path extrusionOk="0" h="2969260" w="1880234">
                  <a:moveTo>
                    <a:pt x="540401" y="2450517"/>
                  </a:moveTo>
                  <a:lnTo>
                    <a:pt x="540401" y="2723313"/>
                  </a:lnTo>
                </a:path>
                <a:path extrusionOk="0" h="2969260" w="1880234">
                  <a:moveTo>
                    <a:pt x="540401" y="0"/>
                  </a:moveTo>
                  <a:lnTo>
                    <a:pt x="540401" y="2113713"/>
                  </a:lnTo>
                </a:path>
                <a:path extrusionOk="0" h="2969260" w="1880234">
                  <a:moveTo>
                    <a:pt x="270200" y="2951913"/>
                  </a:moveTo>
                  <a:lnTo>
                    <a:pt x="270200" y="2968850"/>
                  </a:lnTo>
                </a:path>
                <a:path extrusionOk="0" h="2969260" w="1880234">
                  <a:moveTo>
                    <a:pt x="270200" y="0"/>
                  </a:moveTo>
                  <a:lnTo>
                    <a:pt x="270200" y="2723313"/>
                  </a:lnTo>
                </a:path>
                <a:path extrusionOk="0" h="2969260" w="1880234">
                  <a:moveTo>
                    <a:pt x="0" y="2951913"/>
                  </a:moveTo>
                  <a:lnTo>
                    <a:pt x="0" y="2968850"/>
                  </a:lnTo>
                </a:path>
                <a:path extrusionOk="0" h="2969260" w="1880234">
                  <a:moveTo>
                    <a:pt x="0" y="0"/>
                  </a:moveTo>
                  <a:lnTo>
                    <a:pt x="0" y="2723313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4749122" y="1605607"/>
              <a:ext cx="0" cy="2969260"/>
            </a:xfrm>
            <a:custGeom>
              <a:rect b="b" l="l" r="r" t="t"/>
              <a:pathLst>
                <a:path extrusionOk="0" h="2969260" w="120000">
                  <a:moveTo>
                    <a:pt x="0" y="0"/>
                  </a:moveTo>
                  <a:lnTo>
                    <a:pt x="0" y="296885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4478921" y="1605607"/>
              <a:ext cx="0" cy="2969260"/>
            </a:xfrm>
            <a:custGeom>
              <a:rect b="b" l="l" r="r" t="t"/>
              <a:pathLst>
                <a:path extrusionOk="0" h="2969260" w="120000">
                  <a:moveTo>
                    <a:pt x="0" y="0"/>
                  </a:moveTo>
                  <a:lnTo>
                    <a:pt x="0" y="296885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4208721" y="1605606"/>
              <a:ext cx="0" cy="2969260"/>
            </a:xfrm>
            <a:custGeom>
              <a:rect b="b" l="l" r="r" t="t"/>
              <a:pathLst>
                <a:path extrusionOk="0" h="2969260" w="120000">
                  <a:moveTo>
                    <a:pt x="0" y="0"/>
                  </a:moveTo>
                  <a:lnTo>
                    <a:pt x="0" y="296885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3938520" y="1605606"/>
              <a:ext cx="0" cy="2969260"/>
            </a:xfrm>
            <a:custGeom>
              <a:rect b="b" l="l" r="r" t="t"/>
              <a:pathLst>
                <a:path extrusionOk="0" h="2969260" w="120000">
                  <a:moveTo>
                    <a:pt x="0" y="0"/>
                  </a:moveTo>
                  <a:lnTo>
                    <a:pt x="0" y="296885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3398118" y="1605605"/>
              <a:ext cx="270510" cy="2969260"/>
            </a:xfrm>
            <a:custGeom>
              <a:rect b="b" l="l" r="r" t="t"/>
              <a:pathLst>
                <a:path extrusionOk="0" h="2969260" w="270510">
                  <a:moveTo>
                    <a:pt x="270200" y="2176200"/>
                  </a:moveTo>
                  <a:lnTo>
                    <a:pt x="270200" y="2968850"/>
                  </a:lnTo>
                </a:path>
                <a:path extrusionOk="0" h="2969260" w="270510">
                  <a:moveTo>
                    <a:pt x="270200" y="0"/>
                  </a:moveTo>
                  <a:lnTo>
                    <a:pt x="270200" y="1808916"/>
                  </a:lnTo>
                </a:path>
                <a:path extrusionOk="0" h="2969260" w="270510">
                  <a:moveTo>
                    <a:pt x="0" y="2176200"/>
                  </a:moveTo>
                  <a:lnTo>
                    <a:pt x="0" y="2968850"/>
                  </a:lnTo>
                </a:path>
                <a:path extrusionOk="0" h="2969260" w="270510">
                  <a:moveTo>
                    <a:pt x="0" y="0"/>
                  </a:moveTo>
                  <a:lnTo>
                    <a:pt x="0" y="1808916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3139176" y="1605605"/>
              <a:ext cx="0" cy="2969260"/>
            </a:xfrm>
            <a:custGeom>
              <a:rect b="b" l="l" r="r" t="t"/>
              <a:pathLst>
                <a:path extrusionOk="0" h="2969260" w="120000">
                  <a:moveTo>
                    <a:pt x="0" y="0"/>
                  </a:moveTo>
                  <a:lnTo>
                    <a:pt x="0" y="296885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2868975" y="1605604"/>
              <a:ext cx="0" cy="2969260"/>
            </a:xfrm>
            <a:custGeom>
              <a:rect b="b" l="l" r="r" t="t"/>
              <a:pathLst>
                <a:path extrusionOk="0" h="2969260" w="120000">
                  <a:moveTo>
                    <a:pt x="0" y="0"/>
                  </a:moveTo>
                  <a:lnTo>
                    <a:pt x="0" y="296885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2598775" y="1605604"/>
              <a:ext cx="0" cy="2969260"/>
            </a:xfrm>
            <a:custGeom>
              <a:rect b="b" l="l" r="r" t="t"/>
              <a:pathLst>
                <a:path extrusionOk="0" h="2969260" w="120000">
                  <a:moveTo>
                    <a:pt x="0" y="0"/>
                  </a:moveTo>
                  <a:lnTo>
                    <a:pt x="0" y="296885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2328574" y="1605604"/>
              <a:ext cx="0" cy="2969260"/>
            </a:xfrm>
            <a:custGeom>
              <a:rect b="b" l="l" r="r" t="t"/>
              <a:pathLst>
                <a:path extrusionOk="0" h="2969260" w="120000">
                  <a:moveTo>
                    <a:pt x="0" y="0"/>
                  </a:moveTo>
                  <a:lnTo>
                    <a:pt x="0" y="296885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2052739" y="4558195"/>
              <a:ext cx="5393055" cy="11430"/>
            </a:xfrm>
            <a:custGeom>
              <a:rect b="b" l="l" r="r" t="t"/>
              <a:pathLst>
                <a:path extrusionOk="0" h="11429" w="5393055">
                  <a:moveTo>
                    <a:pt x="11264" y="5422"/>
                  </a:moveTo>
                  <a:lnTo>
                    <a:pt x="9613" y="1587"/>
                  </a:lnTo>
                  <a:lnTo>
                    <a:pt x="5626" y="0"/>
                  </a:lnTo>
                  <a:lnTo>
                    <a:pt x="1651" y="1587"/>
                  </a:lnTo>
                  <a:lnTo>
                    <a:pt x="0" y="5422"/>
                  </a:lnTo>
                  <a:lnTo>
                    <a:pt x="1651" y="9258"/>
                  </a:lnTo>
                  <a:lnTo>
                    <a:pt x="5626" y="10845"/>
                  </a:lnTo>
                  <a:lnTo>
                    <a:pt x="9613" y="9258"/>
                  </a:lnTo>
                  <a:lnTo>
                    <a:pt x="11264" y="5422"/>
                  </a:lnTo>
                  <a:close/>
                </a:path>
                <a:path extrusionOk="0" h="11429" w="5393055">
                  <a:moveTo>
                    <a:pt x="281457" y="5422"/>
                  </a:moveTo>
                  <a:lnTo>
                    <a:pt x="279819" y="1587"/>
                  </a:lnTo>
                  <a:lnTo>
                    <a:pt x="275831" y="0"/>
                  </a:lnTo>
                  <a:lnTo>
                    <a:pt x="271856" y="1587"/>
                  </a:lnTo>
                  <a:lnTo>
                    <a:pt x="270205" y="5422"/>
                  </a:lnTo>
                  <a:lnTo>
                    <a:pt x="271856" y="9258"/>
                  </a:lnTo>
                  <a:lnTo>
                    <a:pt x="275831" y="10845"/>
                  </a:lnTo>
                  <a:lnTo>
                    <a:pt x="279819" y="9258"/>
                  </a:lnTo>
                  <a:lnTo>
                    <a:pt x="281457" y="5422"/>
                  </a:lnTo>
                  <a:close/>
                </a:path>
                <a:path extrusionOk="0" h="11429" w="5393055">
                  <a:moveTo>
                    <a:pt x="551662" y="5422"/>
                  </a:moveTo>
                  <a:lnTo>
                    <a:pt x="550011" y="1587"/>
                  </a:lnTo>
                  <a:lnTo>
                    <a:pt x="546036" y="0"/>
                  </a:lnTo>
                  <a:lnTo>
                    <a:pt x="542048" y="1587"/>
                  </a:lnTo>
                  <a:lnTo>
                    <a:pt x="540410" y="5422"/>
                  </a:lnTo>
                  <a:lnTo>
                    <a:pt x="542048" y="9258"/>
                  </a:lnTo>
                  <a:lnTo>
                    <a:pt x="546036" y="10845"/>
                  </a:lnTo>
                  <a:lnTo>
                    <a:pt x="550011" y="9258"/>
                  </a:lnTo>
                  <a:lnTo>
                    <a:pt x="551662" y="5422"/>
                  </a:lnTo>
                  <a:close/>
                </a:path>
                <a:path extrusionOk="0" h="11429" w="5393055">
                  <a:moveTo>
                    <a:pt x="821867" y="5422"/>
                  </a:moveTo>
                  <a:lnTo>
                    <a:pt x="820216" y="1587"/>
                  </a:lnTo>
                  <a:lnTo>
                    <a:pt x="816229" y="0"/>
                  </a:lnTo>
                  <a:lnTo>
                    <a:pt x="812253" y="1587"/>
                  </a:lnTo>
                  <a:lnTo>
                    <a:pt x="810602" y="5422"/>
                  </a:lnTo>
                  <a:lnTo>
                    <a:pt x="812253" y="9258"/>
                  </a:lnTo>
                  <a:lnTo>
                    <a:pt x="816229" y="10845"/>
                  </a:lnTo>
                  <a:lnTo>
                    <a:pt x="820216" y="9258"/>
                  </a:lnTo>
                  <a:lnTo>
                    <a:pt x="821867" y="5422"/>
                  </a:lnTo>
                  <a:close/>
                </a:path>
                <a:path extrusionOk="0" h="11429" w="5393055">
                  <a:moveTo>
                    <a:pt x="1092060" y="5422"/>
                  </a:moveTo>
                  <a:lnTo>
                    <a:pt x="1090409" y="1587"/>
                  </a:lnTo>
                  <a:lnTo>
                    <a:pt x="1086434" y="12"/>
                  </a:lnTo>
                  <a:lnTo>
                    <a:pt x="1082459" y="1587"/>
                  </a:lnTo>
                  <a:lnTo>
                    <a:pt x="1080808" y="5422"/>
                  </a:lnTo>
                  <a:lnTo>
                    <a:pt x="1082459" y="9258"/>
                  </a:lnTo>
                  <a:lnTo>
                    <a:pt x="1086434" y="10845"/>
                  </a:lnTo>
                  <a:lnTo>
                    <a:pt x="1090409" y="9258"/>
                  </a:lnTo>
                  <a:lnTo>
                    <a:pt x="1092060" y="5422"/>
                  </a:lnTo>
                  <a:close/>
                </a:path>
                <a:path extrusionOk="0" h="11429" w="5393055">
                  <a:moveTo>
                    <a:pt x="1351000" y="5422"/>
                  </a:moveTo>
                  <a:lnTo>
                    <a:pt x="1349362" y="1587"/>
                  </a:lnTo>
                  <a:lnTo>
                    <a:pt x="1345374" y="12"/>
                  </a:lnTo>
                  <a:lnTo>
                    <a:pt x="1341399" y="1587"/>
                  </a:lnTo>
                  <a:lnTo>
                    <a:pt x="1339748" y="5422"/>
                  </a:lnTo>
                  <a:lnTo>
                    <a:pt x="1341399" y="9258"/>
                  </a:lnTo>
                  <a:lnTo>
                    <a:pt x="1345374" y="10845"/>
                  </a:lnTo>
                  <a:lnTo>
                    <a:pt x="1349362" y="9258"/>
                  </a:lnTo>
                  <a:lnTo>
                    <a:pt x="1351000" y="5422"/>
                  </a:lnTo>
                  <a:close/>
                </a:path>
                <a:path extrusionOk="0" h="11429" w="5393055">
                  <a:moveTo>
                    <a:pt x="1621205" y="5422"/>
                  </a:moveTo>
                  <a:lnTo>
                    <a:pt x="1619554" y="1600"/>
                  </a:lnTo>
                  <a:lnTo>
                    <a:pt x="1615579" y="12"/>
                  </a:lnTo>
                  <a:lnTo>
                    <a:pt x="1611591" y="1600"/>
                  </a:lnTo>
                  <a:lnTo>
                    <a:pt x="1609953" y="5422"/>
                  </a:lnTo>
                  <a:lnTo>
                    <a:pt x="1611591" y="9258"/>
                  </a:lnTo>
                  <a:lnTo>
                    <a:pt x="1615579" y="10845"/>
                  </a:lnTo>
                  <a:lnTo>
                    <a:pt x="1619554" y="9258"/>
                  </a:lnTo>
                  <a:lnTo>
                    <a:pt x="1621205" y="5422"/>
                  </a:lnTo>
                  <a:close/>
                </a:path>
                <a:path extrusionOk="0" h="11429" w="5393055">
                  <a:moveTo>
                    <a:pt x="1891411" y="5422"/>
                  </a:moveTo>
                  <a:lnTo>
                    <a:pt x="1889760" y="1600"/>
                  </a:lnTo>
                  <a:lnTo>
                    <a:pt x="1885784" y="12"/>
                  </a:lnTo>
                  <a:lnTo>
                    <a:pt x="1881797" y="1600"/>
                  </a:lnTo>
                  <a:lnTo>
                    <a:pt x="1880146" y="5422"/>
                  </a:lnTo>
                  <a:lnTo>
                    <a:pt x="1881797" y="9258"/>
                  </a:lnTo>
                  <a:lnTo>
                    <a:pt x="1885784" y="10845"/>
                  </a:lnTo>
                  <a:lnTo>
                    <a:pt x="1889760" y="9258"/>
                  </a:lnTo>
                  <a:lnTo>
                    <a:pt x="1891411" y="5422"/>
                  </a:lnTo>
                  <a:close/>
                </a:path>
                <a:path extrusionOk="0" h="11429" w="5393055">
                  <a:moveTo>
                    <a:pt x="2161603" y="5422"/>
                  </a:moveTo>
                  <a:lnTo>
                    <a:pt x="2159965" y="1600"/>
                  </a:lnTo>
                  <a:lnTo>
                    <a:pt x="2155977" y="12"/>
                  </a:lnTo>
                  <a:lnTo>
                    <a:pt x="2152002" y="1600"/>
                  </a:lnTo>
                  <a:lnTo>
                    <a:pt x="2150351" y="5422"/>
                  </a:lnTo>
                  <a:lnTo>
                    <a:pt x="2152002" y="9258"/>
                  </a:lnTo>
                  <a:lnTo>
                    <a:pt x="2155977" y="10845"/>
                  </a:lnTo>
                  <a:lnTo>
                    <a:pt x="2159965" y="9258"/>
                  </a:lnTo>
                  <a:lnTo>
                    <a:pt x="2161603" y="5422"/>
                  </a:lnTo>
                  <a:close/>
                </a:path>
                <a:path extrusionOk="0" h="11429" w="5393055">
                  <a:moveTo>
                    <a:pt x="2431808" y="5422"/>
                  </a:moveTo>
                  <a:lnTo>
                    <a:pt x="2430157" y="1600"/>
                  </a:lnTo>
                  <a:lnTo>
                    <a:pt x="2426182" y="12"/>
                  </a:lnTo>
                  <a:lnTo>
                    <a:pt x="2422194" y="1600"/>
                  </a:lnTo>
                  <a:lnTo>
                    <a:pt x="2420556" y="5422"/>
                  </a:lnTo>
                  <a:lnTo>
                    <a:pt x="2422194" y="9258"/>
                  </a:lnTo>
                  <a:lnTo>
                    <a:pt x="2426182" y="10845"/>
                  </a:lnTo>
                  <a:lnTo>
                    <a:pt x="2430157" y="9258"/>
                  </a:lnTo>
                  <a:lnTo>
                    <a:pt x="2431808" y="5422"/>
                  </a:lnTo>
                  <a:close/>
                </a:path>
                <a:path extrusionOk="0" h="11429" w="5393055">
                  <a:moveTo>
                    <a:pt x="2702014" y="5422"/>
                  </a:moveTo>
                  <a:lnTo>
                    <a:pt x="2700363" y="1600"/>
                  </a:lnTo>
                  <a:lnTo>
                    <a:pt x="2696375" y="12"/>
                  </a:lnTo>
                  <a:lnTo>
                    <a:pt x="2692400" y="1600"/>
                  </a:lnTo>
                  <a:lnTo>
                    <a:pt x="2690749" y="5422"/>
                  </a:lnTo>
                  <a:lnTo>
                    <a:pt x="2692400" y="9258"/>
                  </a:lnTo>
                  <a:lnTo>
                    <a:pt x="2696375" y="10845"/>
                  </a:lnTo>
                  <a:lnTo>
                    <a:pt x="2700363" y="9258"/>
                  </a:lnTo>
                  <a:lnTo>
                    <a:pt x="2702014" y="5422"/>
                  </a:lnTo>
                  <a:close/>
                </a:path>
                <a:path extrusionOk="0" h="11429" w="5393055">
                  <a:moveTo>
                    <a:pt x="2972206" y="5422"/>
                  </a:moveTo>
                  <a:lnTo>
                    <a:pt x="2970568" y="1600"/>
                  </a:lnTo>
                  <a:lnTo>
                    <a:pt x="2966580" y="12"/>
                  </a:lnTo>
                  <a:lnTo>
                    <a:pt x="2962605" y="1600"/>
                  </a:lnTo>
                  <a:lnTo>
                    <a:pt x="2960954" y="5422"/>
                  </a:lnTo>
                  <a:lnTo>
                    <a:pt x="2962605" y="9258"/>
                  </a:lnTo>
                  <a:lnTo>
                    <a:pt x="2966580" y="10845"/>
                  </a:lnTo>
                  <a:lnTo>
                    <a:pt x="2970568" y="9258"/>
                  </a:lnTo>
                  <a:lnTo>
                    <a:pt x="2972206" y="5422"/>
                  </a:lnTo>
                  <a:close/>
                </a:path>
                <a:path extrusionOk="0" h="11429" w="5393055">
                  <a:moveTo>
                    <a:pt x="3242411" y="5422"/>
                  </a:moveTo>
                  <a:lnTo>
                    <a:pt x="3240760" y="1600"/>
                  </a:lnTo>
                  <a:lnTo>
                    <a:pt x="3236785" y="12"/>
                  </a:lnTo>
                  <a:lnTo>
                    <a:pt x="3232797" y="1600"/>
                  </a:lnTo>
                  <a:lnTo>
                    <a:pt x="3231159" y="5422"/>
                  </a:lnTo>
                  <a:lnTo>
                    <a:pt x="3232797" y="9258"/>
                  </a:lnTo>
                  <a:lnTo>
                    <a:pt x="3236785" y="10845"/>
                  </a:lnTo>
                  <a:lnTo>
                    <a:pt x="3240760" y="9258"/>
                  </a:lnTo>
                  <a:lnTo>
                    <a:pt x="3242411" y="5422"/>
                  </a:lnTo>
                  <a:close/>
                </a:path>
                <a:path extrusionOk="0" h="11429" w="5393055">
                  <a:moveTo>
                    <a:pt x="3512616" y="5422"/>
                  </a:moveTo>
                  <a:lnTo>
                    <a:pt x="3510965" y="1600"/>
                  </a:lnTo>
                  <a:lnTo>
                    <a:pt x="3506978" y="12"/>
                  </a:lnTo>
                  <a:lnTo>
                    <a:pt x="3503003" y="1600"/>
                  </a:lnTo>
                  <a:lnTo>
                    <a:pt x="3501352" y="5422"/>
                  </a:lnTo>
                  <a:lnTo>
                    <a:pt x="3503003" y="9258"/>
                  </a:lnTo>
                  <a:lnTo>
                    <a:pt x="3506978" y="10845"/>
                  </a:lnTo>
                  <a:lnTo>
                    <a:pt x="3510965" y="9258"/>
                  </a:lnTo>
                  <a:lnTo>
                    <a:pt x="3512616" y="5422"/>
                  </a:lnTo>
                  <a:close/>
                </a:path>
                <a:path extrusionOk="0" h="11429" w="5393055">
                  <a:moveTo>
                    <a:pt x="3782809" y="5422"/>
                  </a:moveTo>
                  <a:lnTo>
                    <a:pt x="3781158" y="1600"/>
                  </a:lnTo>
                  <a:lnTo>
                    <a:pt x="3777183" y="12"/>
                  </a:lnTo>
                  <a:lnTo>
                    <a:pt x="3773208" y="1600"/>
                  </a:lnTo>
                  <a:lnTo>
                    <a:pt x="3771557" y="5422"/>
                  </a:lnTo>
                  <a:lnTo>
                    <a:pt x="3773208" y="9258"/>
                  </a:lnTo>
                  <a:lnTo>
                    <a:pt x="3777183" y="10845"/>
                  </a:lnTo>
                  <a:lnTo>
                    <a:pt x="3781158" y="9258"/>
                  </a:lnTo>
                  <a:lnTo>
                    <a:pt x="3782809" y="5422"/>
                  </a:lnTo>
                  <a:close/>
                </a:path>
                <a:path extrusionOk="0" h="11429" w="5393055">
                  <a:moveTo>
                    <a:pt x="4053014" y="5422"/>
                  </a:moveTo>
                  <a:lnTo>
                    <a:pt x="4051363" y="1600"/>
                  </a:lnTo>
                  <a:lnTo>
                    <a:pt x="4047388" y="12"/>
                  </a:lnTo>
                  <a:lnTo>
                    <a:pt x="4043400" y="1600"/>
                  </a:lnTo>
                  <a:lnTo>
                    <a:pt x="4041749" y="5422"/>
                  </a:lnTo>
                  <a:lnTo>
                    <a:pt x="4043400" y="9258"/>
                  </a:lnTo>
                  <a:lnTo>
                    <a:pt x="4047388" y="10845"/>
                  </a:lnTo>
                  <a:lnTo>
                    <a:pt x="4051363" y="9258"/>
                  </a:lnTo>
                  <a:lnTo>
                    <a:pt x="4053014" y="5422"/>
                  </a:lnTo>
                  <a:close/>
                </a:path>
                <a:path extrusionOk="0" h="11429" w="5393055">
                  <a:moveTo>
                    <a:pt x="4311955" y="5422"/>
                  </a:moveTo>
                  <a:lnTo>
                    <a:pt x="4310304" y="1600"/>
                  </a:lnTo>
                  <a:lnTo>
                    <a:pt x="4306328" y="12"/>
                  </a:lnTo>
                  <a:lnTo>
                    <a:pt x="4302341" y="1600"/>
                  </a:lnTo>
                  <a:lnTo>
                    <a:pt x="4300702" y="5422"/>
                  </a:lnTo>
                  <a:lnTo>
                    <a:pt x="4302341" y="9258"/>
                  </a:lnTo>
                  <a:lnTo>
                    <a:pt x="4306328" y="10845"/>
                  </a:lnTo>
                  <a:lnTo>
                    <a:pt x="4310304" y="9258"/>
                  </a:lnTo>
                  <a:lnTo>
                    <a:pt x="4311955" y="5422"/>
                  </a:lnTo>
                  <a:close/>
                </a:path>
                <a:path extrusionOk="0" h="11429" w="5393055">
                  <a:moveTo>
                    <a:pt x="4582160" y="5422"/>
                  </a:moveTo>
                  <a:lnTo>
                    <a:pt x="4580509" y="1600"/>
                  </a:lnTo>
                  <a:lnTo>
                    <a:pt x="4576534" y="12"/>
                  </a:lnTo>
                  <a:lnTo>
                    <a:pt x="4572546" y="1600"/>
                  </a:lnTo>
                  <a:lnTo>
                    <a:pt x="4570895" y="5422"/>
                  </a:lnTo>
                  <a:lnTo>
                    <a:pt x="4572546" y="9258"/>
                  </a:lnTo>
                  <a:lnTo>
                    <a:pt x="4576534" y="10845"/>
                  </a:lnTo>
                  <a:lnTo>
                    <a:pt x="4580509" y="9258"/>
                  </a:lnTo>
                  <a:lnTo>
                    <a:pt x="4582160" y="5422"/>
                  </a:lnTo>
                  <a:close/>
                </a:path>
                <a:path extrusionOk="0" h="11429" w="5393055">
                  <a:moveTo>
                    <a:pt x="4852352" y="5435"/>
                  </a:moveTo>
                  <a:lnTo>
                    <a:pt x="4850714" y="1600"/>
                  </a:lnTo>
                  <a:lnTo>
                    <a:pt x="4846726" y="12"/>
                  </a:lnTo>
                  <a:lnTo>
                    <a:pt x="4842751" y="1600"/>
                  </a:lnTo>
                  <a:lnTo>
                    <a:pt x="4841100" y="5435"/>
                  </a:lnTo>
                  <a:lnTo>
                    <a:pt x="4842751" y="9258"/>
                  </a:lnTo>
                  <a:lnTo>
                    <a:pt x="4846726" y="10845"/>
                  </a:lnTo>
                  <a:lnTo>
                    <a:pt x="4850714" y="9258"/>
                  </a:lnTo>
                  <a:lnTo>
                    <a:pt x="4852352" y="5435"/>
                  </a:lnTo>
                  <a:close/>
                </a:path>
                <a:path extrusionOk="0" h="11429" w="5393055">
                  <a:moveTo>
                    <a:pt x="5122557" y="5435"/>
                  </a:moveTo>
                  <a:lnTo>
                    <a:pt x="5120906" y="1600"/>
                  </a:lnTo>
                  <a:lnTo>
                    <a:pt x="5116931" y="12"/>
                  </a:lnTo>
                  <a:lnTo>
                    <a:pt x="5112944" y="1600"/>
                  </a:lnTo>
                  <a:lnTo>
                    <a:pt x="5111305" y="5435"/>
                  </a:lnTo>
                  <a:lnTo>
                    <a:pt x="5112944" y="9258"/>
                  </a:lnTo>
                  <a:lnTo>
                    <a:pt x="5116931" y="10845"/>
                  </a:lnTo>
                  <a:lnTo>
                    <a:pt x="5120906" y="9258"/>
                  </a:lnTo>
                  <a:lnTo>
                    <a:pt x="5122557" y="5435"/>
                  </a:lnTo>
                  <a:close/>
                </a:path>
                <a:path extrusionOk="0" h="11429" w="5393055">
                  <a:moveTo>
                    <a:pt x="5392763" y="5435"/>
                  </a:moveTo>
                  <a:lnTo>
                    <a:pt x="5391112" y="1600"/>
                  </a:lnTo>
                  <a:lnTo>
                    <a:pt x="5387124" y="12"/>
                  </a:lnTo>
                  <a:lnTo>
                    <a:pt x="5383149" y="1600"/>
                  </a:lnTo>
                  <a:lnTo>
                    <a:pt x="5381498" y="5435"/>
                  </a:lnTo>
                  <a:lnTo>
                    <a:pt x="5383149" y="9258"/>
                  </a:lnTo>
                  <a:lnTo>
                    <a:pt x="5387124" y="10845"/>
                  </a:lnTo>
                  <a:lnTo>
                    <a:pt x="5391112" y="9258"/>
                  </a:lnTo>
                  <a:lnTo>
                    <a:pt x="5392763" y="5435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7237228" y="4585281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7304778" y="4585280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7372329" y="4585280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6967028" y="4585280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7034579" y="4585279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10"/>
            <p:cNvSpPr/>
            <p:nvPr/>
          </p:nvSpPr>
          <p:spPr>
            <a:xfrm>
              <a:off x="7102129" y="4585279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10"/>
            <p:cNvSpPr/>
            <p:nvPr/>
          </p:nvSpPr>
          <p:spPr>
            <a:xfrm>
              <a:off x="6696828" y="4585279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0"/>
            <p:cNvSpPr/>
            <p:nvPr/>
          </p:nvSpPr>
          <p:spPr>
            <a:xfrm>
              <a:off x="6764378" y="4585278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0"/>
            <p:cNvSpPr/>
            <p:nvPr/>
          </p:nvSpPr>
          <p:spPr>
            <a:xfrm>
              <a:off x="6831928" y="4585278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0"/>
            <p:cNvSpPr/>
            <p:nvPr/>
          </p:nvSpPr>
          <p:spPr>
            <a:xfrm>
              <a:off x="6426627" y="4585277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0"/>
            <p:cNvSpPr/>
            <p:nvPr/>
          </p:nvSpPr>
          <p:spPr>
            <a:xfrm>
              <a:off x="6494178" y="4585277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0"/>
            <p:cNvSpPr/>
            <p:nvPr/>
          </p:nvSpPr>
          <p:spPr>
            <a:xfrm>
              <a:off x="6561728" y="4585277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0"/>
            <p:cNvSpPr/>
            <p:nvPr/>
          </p:nvSpPr>
          <p:spPr>
            <a:xfrm>
              <a:off x="6167685" y="4585276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0"/>
            <p:cNvSpPr/>
            <p:nvPr/>
          </p:nvSpPr>
          <p:spPr>
            <a:xfrm>
              <a:off x="6235236" y="4585276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0"/>
            <p:cNvSpPr/>
            <p:nvPr/>
          </p:nvSpPr>
          <p:spPr>
            <a:xfrm>
              <a:off x="6291528" y="4585275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0"/>
            <p:cNvSpPr/>
            <p:nvPr/>
          </p:nvSpPr>
          <p:spPr>
            <a:xfrm>
              <a:off x="5897485" y="4585275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0"/>
            <p:cNvSpPr/>
            <p:nvPr/>
          </p:nvSpPr>
          <p:spPr>
            <a:xfrm>
              <a:off x="5965035" y="4585275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0"/>
            <p:cNvSpPr/>
            <p:nvPr/>
          </p:nvSpPr>
          <p:spPr>
            <a:xfrm>
              <a:off x="6032586" y="4585274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0"/>
            <p:cNvSpPr/>
            <p:nvPr/>
          </p:nvSpPr>
          <p:spPr>
            <a:xfrm>
              <a:off x="5627285" y="4585274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0"/>
            <p:cNvSpPr/>
            <p:nvPr/>
          </p:nvSpPr>
          <p:spPr>
            <a:xfrm>
              <a:off x="5694835" y="4585273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0"/>
            <p:cNvSpPr/>
            <p:nvPr/>
          </p:nvSpPr>
          <p:spPr>
            <a:xfrm>
              <a:off x="5762385" y="4585273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0"/>
            <p:cNvSpPr/>
            <p:nvPr/>
          </p:nvSpPr>
          <p:spPr>
            <a:xfrm>
              <a:off x="5357084" y="4585273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0"/>
            <p:cNvSpPr/>
            <p:nvPr/>
          </p:nvSpPr>
          <p:spPr>
            <a:xfrm>
              <a:off x="5424635" y="4585272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0"/>
            <p:cNvSpPr/>
            <p:nvPr/>
          </p:nvSpPr>
          <p:spPr>
            <a:xfrm>
              <a:off x="5492185" y="4585272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0"/>
            <p:cNvSpPr/>
            <p:nvPr/>
          </p:nvSpPr>
          <p:spPr>
            <a:xfrm>
              <a:off x="5086884" y="4585272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0"/>
            <p:cNvSpPr/>
            <p:nvPr/>
          </p:nvSpPr>
          <p:spPr>
            <a:xfrm>
              <a:off x="5154434" y="4585271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0"/>
            <p:cNvSpPr/>
            <p:nvPr/>
          </p:nvSpPr>
          <p:spPr>
            <a:xfrm>
              <a:off x="5221985" y="4585271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0"/>
            <p:cNvSpPr/>
            <p:nvPr/>
          </p:nvSpPr>
          <p:spPr>
            <a:xfrm>
              <a:off x="4816683" y="4585270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0"/>
            <p:cNvSpPr/>
            <p:nvPr/>
          </p:nvSpPr>
          <p:spPr>
            <a:xfrm>
              <a:off x="4884234" y="4585270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0"/>
            <p:cNvSpPr/>
            <p:nvPr/>
          </p:nvSpPr>
          <p:spPr>
            <a:xfrm>
              <a:off x="4951784" y="4585270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0"/>
            <p:cNvSpPr/>
            <p:nvPr/>
          </p:nvSpPr>
          <p:spPr>
            <a:xfrm>
              <a:off x="4546483" y="4585269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0"/>
            <p:cNvSpPr/>
            <p:nvPr/>
          </p:nvSpPr>
          <p:spPr>
            <a:xfrm>
              <a:off x="4614034" y="4585269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0"/>
            <p:cNvSpPr/>
            <p:nvPr/>
          </p:nvSpPr>
          <p:spPr>
            <a:xfrm>
              <a:off x="4681584" y="4585268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0"/>
            <p:cNvSpPr/>
            <p:nvPr/>
          </p:nvSpPr>
          <p:spPr>
            <a:xfrm>
              <a:off x="4276283" y="4585268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0"/>
            <p:cNvSpPr/>
            <p:nvPr/>
          </p:nvSpPr>
          <p:spPr>
            <a:xfrm>
              <a:off x="4343833" y="4585268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0"/>
            <p:cNvSpPr/>
            <p:nvPr/>
          </p:nvSpPr>
          <p:spPr>
            <a:xfrm>
              <a:off x="4411384" y="4585267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006082" y="4585267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4073633" y="4585267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4141184" y="4585266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3735882" y="4585266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3803432" y="4585265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3870983" y="4585265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3465682" y="4585265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0"/>
            <p:cNvSpPr/>
            <p:nvPr/>
          </p:nvSpPr>
          <p:spPr>
            <a:xfrm>
              <a:off x="3533232" y="4585264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0"/>
            <p:cNvSpPr/>
            <p:nvPr/>
          </p:nvSpPr>
          <p:spPr>
            <a:xfrm>
              <a:off x="3600783" y="4585264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3206740" y="4585263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3274290" y="4585263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3330582" y="4585263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2936539" y="4585262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3004090" y="4585262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3071640" y="4585261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2666339" y="4585261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0"/>
            <p:cNvSpPr/>
            <p:nvPr/>
          </p:nvSpPr>
          <p:spPr>
            <a:xfrm>
              <a:off x="2733890" y="4585261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0"/>
            <p:cNvSpPr/>
            <p:nvPr/>
          </p:nvSpPr>
          <p:spPr>
            <a:xfrm>
              <a:off x="2801440" y="4585260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0"/>
            <p:cNvSpPr/>
            <p:nvPr/>
          </p:nvSpPr>
          <p:spPr>
            <a:xfrm>
              <a:off x="2396139" y="4585260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0"/>
            <p:cNvSpPr/>
            <p:nvPr/>
          </p:nvSpPr>
          <p:spPr>
            <a:xfrm>
              <a:off x="2463689" y="4585260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0"/>
            <p:cNvSpPr/>
            <p:nvPr/>
          </p:nvSpPr>
          <p:spPr>
            <a:xfrm>
              <a:off x="2531240" y="4585259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2125939" y="4585259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2193489" y="4585258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2261039" y="4585258"/>
              <a:ext cx="0" cy="22225"/>
            </a:xfrm>
            <a:custGeom>
              <a:rect b="b" l="l" r="r" t="t"/>
              <a:pathLst>
                <a:path extrusionOk="0" h="22225" w="120000">
                  <a:moveTo>
                    <a:pt x="0" y="0"/>
                  </a:moveTo>
                  <a:lnTo>
                    <a:pt x="0" y="21670"/>
                  </a:lnTo>
                </a:path>
              </a:pathLst>
            </a:custGeom>
            <a:noFill/>
            <a:ln cap="flat" cmpd="sng" w="11250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5" name="Google Shape;415;p10"/>
          <p:cNvSpPr txBox="1"/>
          <p:nvPr/>
        </p:nvSpPr>
        <p:spPr>
          <a:xfrm rot="-5400000">
            <a:off x="1029974" y="2991201"/>
            <a:ext cx="1137920" cy="163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50">
                <a:latin typeface="Arial"/>
                <a:ea typeface="Arial"/>
                <a:cs typeface="Arial"/>
                <a:sym typeface="Arial"/>
              </a:rPr>
              <a:t>Fluorescence (norm)</a:t>
            </a:r>
            <a:endParaRPr sz="9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0"/>
          <p:cNvSpPr txBox="1"/>
          <p:nvPr/>
        </p:nvSpPr>
        <p:spPr>
          <a:xfrm>
            <a:off x="1704085" y="1668719"/>
            <a:ext cx="284480" cy="2097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635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2200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2000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" rtl="0" algn="r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1800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" rtl="0" algn="r">
              <a:lnSpc>
                <a:spcPct val="100000"/>
              </a:lnSpc>
              <a:spcBef>
                <a:spcPts val="885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1600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" rtl="0" algn="r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1400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" rtl="0" algn="r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1200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6350" rtl="0" algn="r">
              <a:lnSpc>
                <a:spcPct val="100000"/>
              </a:lnSpc>
              <a:spcBef>
                <a:spcPts val="885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1000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800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600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0"/>
          <p:cNvSpPr txBox="1"/>
          <p:nvPr/>
        </p:nvSpPr>
        <p:spPr>
          <a:xfrm>
            <a:off x="1772942" y="3846622"/>
            <a:ext cx="219710" cy="645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125">
            <a:spAutoFit/>
          </a:bodyPr>
          <a:lstStyle/>
          <a:p>
            <a:pPr indent="0" lvl="0" marL="0" marR="889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400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8890" rtl="0" algn="r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200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marR="5080" rtl="0" algn="r">
              <a:lnSpc>
                <a:spcPct val="100000"/>
              </a:lnSpc>
              <a:spcBef>
                <a:spcPts val="795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0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8" name="Google Shape;418;p10"/>
          <p:cNvGrpSpPr/>
          <p:nvPr/>
        </p:nvGrpSpPr>
        <p:grpSpPr>
          <a:xfrm>
            <a:off x="2002099" y="1594731"/>
            <a:ext cx="5438384" cy="2980055"/>
            <a:chOff x="2002099" y="1594731"/>
            <a:chExt cx="5438384" cy="2980055"/>
          </a:xfrm>
        </p:grpSpPr>
        <p:sp>
          <p:nvSpPr>
            <p:cNvPr id="419" name="Google Shape;419;p10"/>
            <p:cNvSpPr/>
            <p:nvPr/>
          </p:nvSpPr>
          <p:spPr>
            <a:xfrm>
              <a:off x="2058390" y="1594731"/>
              <a:ext cx="0" cy="2980055"/>
            </a:xfrm>
            <a:custGeom>
              <a:rect b="b" l="l" r="r" t="t"/>
              <a:pathLst>
                <a:path extrusionOk="0" h="2980054" w="120000">
                  <a:moveTo>
                    <a:pt x="0" y="0"/>
                  </a:moveTo>
                  <a:lnTo>
                    <a:pt x="0" y="2979685"/>
                  </a:lnTo>
                </a:path>
              </a:pathLst>
            </a:custGeom>
            <a:noFill/>
            <a:ln cap="flat" cmpd="sng" w="225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2002099" y="1757258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2002099" y="1995633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2002099" y="2234007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2002099" y="2483217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2002099" y="2721592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2002100" y="2959966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2002100" y="3209176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2002100" y="3447550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2002100" y="3685925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2002100" y="3935134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2002101" y="4173509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2002101" y="4411883"/>
              <a:ext cx="45085" cy="0"/>
            </a:xfrm>
            <a:custGeom>
              <a:rect b="b" l="l" r="r" t="t"/>
              <a:pathLst>
                <a:path extrusionOk="0" h="120000" w="45085">
                  <a:moveTo>
                    <a:pt x="45033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2069651" y="1757254"/>
              <a:ext cx="5370830" cy="0"/>
            </a:xfrm>
            <a:custGeom>
              <a:rect b="b" l="l" r="r" t="t"/>
              <a:pathLst>
                <a:path extrusionOk="0" h="120000" w="5370830">
                  <a:moveTo>
                    <a:pt x="0" y="0"/>
                  </a:moveTo>
                  <a:lnTo>
                    <a:pt x="5370243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2069651" y="1995628"/>
              <a:ext cx="5370830" cy="0"/>
            </a:xfrm>
            <a:custGeom>
              <a:rect b="b" l="l" r="r" t="t"/>
              <a:pathLst>
                <a:path extrusionOk="0" h="120000" w="5370830">
                  <a:moveTo>
                    <a:pt x="0" y="0"/>
                  </a:moveTo>
                  <a:lnTo>
                    <a:pt x="5370243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2069652" y="2234003"/>
              <a:ext cx="5370830" cy="0"/>
            </a:xfrm>
            <a:custGeom>
              <a:rect b="b" l="l" r="r" t="t"/>
              <a:pathLst>
                <a:path extrusionOk="0" h="120000" w="5370830">
                  <a:moveTo>
                    <a:pt x="0" y="0"/>
                  </a:moveTo>
                  <a:lnTo>
                    <a:pt x="5370243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2069652" y="2483212"/>
              <a:ext cx="5370830" cy="0"/>
            </a:xfrm>
            <a:custGeom>
              <a:rect b="b" l="l" r="r" t="t"/>
              <a:pathLst>
                <a:path extrusionOk="0" h="120000" w="5370830">
                  <a:moveTo>
                    <a:pt x="0" y="0"/>
                  </a:moveTo>
                  <a:lnTo>
                    <a:pt x="5370243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2069652" y="2721587"/>
              <a:ext cx="5370830" cy="0"/>
            </a:xfrm>
            <a:custGeom>
              <a:rect b="b" l="l" r="r" t="t"/>
              <a:pathLst>
                <a:path extrusionOk="0" h="120000" w="5370830">
                  <a:moveTo>
                    <a:pt x="0" y="0"/>
                  </a:moveTo>
                  <a:lnTo>
                    <a:pt x="5370243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2069652" y="2959961"/>
              <a:ext cx="5370830" cy="0"/>
            </a:xfrm>
            <a:custGeom>
              <a:rect b="b" l="l" r="r" t="t"/>
              <a:pathLst>
                <a:path extrusionOk="0" h="120000" w="5370830">
                  <a:moveTo>
                    <a:pt x="0" y="0"/>
                  </a:moveTo>
                  <a:lnTo>
                    <a:pt x="5370243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2069652" y="3209171"/>
              <a:ext cx="5370830" cy="0"/>
            </a:xfrm>
            <a:custGeom>
              <a:rect b="b" l="l" r="r" t="t"/>
              <a:pathLst>
                <a:path extrusionOk="0" h="120000" w="5370830">
                  <a:moveTo>
                    <a:pt x="0" y="0"/>
                  </a:moveTo>
                  <a:lnTo>
                    <a:pt x="5370243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2069653" y="3447545"/>
              <a:ext cx="5370830" cy="487680"/>
            </a:xfrm>
            <a:custGeom>
              <a:rect b="b" l="l" r="r" t="t"/>
              <a:pathLst>
                <a:path extrusionOk="0" h="487679" w="5370830">
                  <a:moveTo>
                    <a:pt x="0" y="0"/>
                  </a:moveTo>
                  <a:lnTo>
                    <a:pt x="1283146" y="0"/>
                  </a:lnTo>
                </a:path>
                <a:path extrusionOk="0" h="487679" w="5370830">
                  <a:moveTo>
                    <a:pt x="1816546" y="0"/>
                  </a:moveTo>
                  <a:lnTo>
                    <a:pt x="5370243" y="0"/>
                  </a:lnTo>
                </a:path>
                <a:path extrusionOk="0" h="487679" w="5370830">
                  <a:moveTo>
                    <a:pt x="0" y="238374"/>
                  </a:moveTo>
                  <a:lnTo>
                    <a:pt x="1283146" y="238374"/>
                  </a:lnTo>
                </a:path>
                <a:path extrusionOk="0" h="487679" w="5370830">
                  <a:moveTo>
                    <a:pt x="1816546" y="238374"/>
                  </a:moveTo>
                  <a:lnTo>
                    <a:pt x="5370243" y="238374"/>
                  </a:lnTo>
                </a:path>
                <a:path extrusionOk="0" h="487679" w="5370830">
                  <a:moveTo>
                    <a:pt x="0" y="487584"/>
                  </a:moveTo>
                  <a:lnTo>
                    <a:pt x="3416746" y="487584"/>
                  </a:lnTo>
                </a:path>
                <a:path extrusionOk="0" h="487679" w="5370830">
                  <a:moveTo>
                    <a:pt x="4940746" y="487584"/>
                  </a:moveTo>
                  <a:lnTo>
                    <a:pt x="5370243" y="487584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2069653" y="4173504"/>
              <a:ext cx="5370830" cy="0"/>
            </a:xfrm>
            <a:custGeom>
              <a:rect b="b" l="l" r="r" t="t"/>
              <a:pathLst>
                <a:path extrusionOk="0" h="120000" w="5370830">
                  <a:moveTo>
                    <a:pt x="0" y="0"/>
                  </a:moveTo>
                  <a:lnTo>
                    <a:pt x="5370243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2069653" y="4411879"/>
              <a:ext cx="5370830" cy="0"/>
            </a:xfrm>
            <a:custGeom>
              <a:rect b="b" l="l" r="r" t="t"/>
              <a:pathLst>
                <a:path extrusionOk="0" h="120000" w="5370830">
                  <a:moveTo>
                    <a:pt x="0" y="0"/>
                  </a:moveTo>
                  <a:lnTo>
                    <a:pt x="2807146" y="0"/>
                  </a:lnTo>
                </a:path>
                <a:path extrusionOk="0" h="120000" w="5370830">
                  <a:moveTo>
                    <a:pt x="4178746" y="0"/>
                  </a:moveTo>
                  <a:lnTo>
                    <a:pt x="5370243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dot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2064016" y="1751837"/>
              <a:ext cx="11430" cy="2665730"/>
            </a:xfrm>
            <a:custGeom>
              <a:rect b="b" l="l" r="r" t="t"/>
              <a:pathLst>
                <a:path extrusionOk="0" h="2665729" w="11430">
                  <a:moveTo>
                    <a:pt x="11264" y="2660040"/>
                  </a:moveTo>
                  <a:lnTo>
                    <a:pt x="9613" y="2656217"/>
                  </a:lnTo>
                  <a:lnTo>
                    <a:pt x="5638" y="2654630"/>
                  </a:lnTo>
                  <a:lnTo>
                    <a:pt x="1651" y="2656217"/>
                  </a:lnTo>
                  <a:lnTo>
                    <a:pt x="0" y="2660040"/>
                  </a:lnTo>
                  <a:lnTo>
                    <a:pt x="1651" y="2663875"/>
                  </a:lnTo>
                  <a:lnTo>
                    <a:pt x="5638" y="2665463"/>
                  </a:lnTo>
                  <a:lnTo>
                    <a:pt x="9613" y="2663875"/>
                  </a:lnTo>
                  <a:lnTo>
                    <a:pt x="11264" y="2660040"/>
                  </a:lnTo>
                  <a:close/>
                </a:path>
                <a:path extrusionOk="0" h="2665729" w="11430">
                  <a:moveTo>
                    <a:pt x="11264" y="2421674"/>
                  </a:moveTo>
                  <a:lnTo>
                    <a:pt x="9613" y="2417838"/>
                  </a:lnTo>
                  <a:lnTo>
                    <a:pt x="5638" y="2416251"/>
                  </a:lnTo>
                  <a:lnTo>
                    <a:pt x="1651" y="2417838"/>
                  </a:lnTo>
                  <a:lnTo>
                    <a:pt x="0" y="2421674"/>
                  </a:lnTo>
                  <a:lnTo>
                    <a:pt x="1651" y="2425496"/>
                  </a:lnTo>
                  <a:lnTo>
                    <a:pt x="5638" y="2427084"/>
                  </a:lnTo>
                  <a:lnTo>
                    <a:pt x="9613" y="2425496"/>
                  </a:lnTo>
                  <a:lnTo>
                    <a:pt x="11264" y="2421674"/>
                  </a:lnTo>
                  <a:close/>
                </a:path>
                <a:path extrusionOk="0" h="2665729" w="11430">
                  <a:moveTo>
                    <a:pt x="11264" y="2183295"/>
                  </a:moveTo>
                  <a:lnTo>
                    <a:pt x="9613" y="2179459"/>
                  </a:lnTo>
                  <a:lnTo>
                    <a:pt x="5638" y="2177872"/>
                  </a:lnTo>
                  <a:lnTo>
                    <a:pt x="1651" y="2179459"/>
                  </a:lnTo>
                  <a:lnTo>
                    <a:pt x="0" y="2183295"/>
                  </a:lnTo>
                  <a:lnTo>
                    <a:pt x="1651" y="2187130"/>
                  </a:lnTo>
                  <a:lnTo>
                    <a:pt x="5638" y="2188705"/>
                  </a:lnTo>
                  <a:lnTo>
                    <a:pt x="9613" y="2187130"/>
                  </a:lnTo>
                  <a:lnTo>
                    <a:pt x="11264" y="2183295"/>
                  </a:lnTo>
                  <a:close/>
                </a:path>
                <a:path extrusionOk="0" h="2665729" w="11430">
                  <a:moveTo>
                    <a:pt x="11264" y="1934083"/>
                  </a:moveTo>
                  <a:lnTo>
                    <a:pt x="9613" y="1930247"/>
                  </a:lnTo>
                  <a:lnTo>
                    <a:pt x="5638" y="1928672"/>
                  </a:lnTo>
                  <a:lnTo>
                    <a:pt x="1651" y="1930247"/>
                  </a:lnTo>
                  <a:lnTo>
                    <a:pt x="0" y="1934083"/>
                  </a:lnTo>
                  <a:lnTo>
                    <a:pt x="1651" y="1937918"/>
                  </a:lnTo>
                  <a:lnTo>
                    <a:pt x="5638" y="1939505"/>
                  </a:lnTo>
                  <a:lnTo>
                    <a:pt x="9613" y="1937918"/>
                  </a:lnTo>
                  <a:lnTo>
                    <a:pt x="11264" y="1934083"/>
                  </a:lnTo>
                  <a:close/>
                </a:path>
                <a:path extrusionOk="0" h="2665729" w="11430">
                  <a:moveTo>
                    <a:pt x="11264" y="1695704"/>
                  </a:moveTo>
                  <a:lnTo>
                    <a:pt x="9613" y="1691881"/>
                  </a:lnTo>
                  <a:lnTo>
                    <a:pt x="5626" y="1690293"/>
                  </a:lnTo>
                  <a:lnTo>
                    <a:pt x="1651" y="1691881"/>
                  </a:lnTo>
                  <a:lnTo>
                    <a:pt x="0" y="1695704"/>
                  </a:lnTo>
                  <a:lnTo>
                    <a:pt x="1651" y="1699539"/>
                  </a:lnTo>
                  <a:lnTo>
                    <a:pt x="5626" y="1701126"/>
                  </a:lnTo>
                  <a:lnTo>
                    <a:pt x="9613" y="1699539"/>
                  </a:lnTo>
                  <a:lnTo>
                    <a:pt x="11264" y="1695704"/>
                  </a:lnTo>
                  <a:close/>
                </a:path>
                <a:path extrusionOk="0" h="2665729" w="11430">
                  <a:moveTo>
                    <a:pt x="11264" y="1457337"/>
                  </a:moveTo>
                  <a:lnTo>
                    <a:pt x="9613" y="1453502"/>
                  </a:lnTo>
                  <a:lnTo>
                    <a:pt x="5626" y="1451914"/>
                  </a:lnTo>
                  <a:lnTo>
                    <a:pt x="1651" y="1453502"/>
                  </a:lnTo>
                  <a:lnTo>
                    <a:pt x="0" y="1457337"/>
                  </a:lnTo>
                  <a:lnTo>
                    <a:pt x="1651" y="1461160"/>
                  </a:lnTo>
                  <a:lnTo>
                    <a:pt x="5626" y="1462747"/>
                  </a:lnTo>
                  <a:lnTo>
                    <a:pt x="9613" y="1461160"/>
                  </a:lnTo>
                  <a:lnTo>
                    <a:pt x="11264" y="1457337"/>
                  </a:lnTo>
                  <a:close/>
                </a:path>
                <a:path extrusionOk="0" h="2665729" w="11430">
                  <a:moveTo>
                    <a:pt x="11264" y="1208125"/>
                  </a:moveTo>
                  <a:lnTo>
                    <a:pt x="9613" y="1204290"/>
                  </a:lnTo>
                  <a:lnTo>
                    <a:pt x="5626" y="1202702"/>
                  </a:lnTo>
                  <a:lnTo>
                    <a:pt x="1651" y="1204290"/>
                  </a:lnTo>
                  <a:lnTo>
                    <a:pt x="0" y="1208125"/>
                  </a:lnTo>
                  <a:lnTo>
                    <a:pt x="1651" y="1211961"/>
                  </a:lnTo>
                  <a:lnTo>
                    <a:pt x="5626" y="1213548"/>
                  </a:lnTo>
                  <a:lnTo>
                    <a:pt x="9613" y="1211961"/>
                  </a:lnTo>
                  <a:lnTo>
                    <a:pt x="11264" y="1208125"/>
                  </a:lnTo>
                  <a:close/>
                </a:path>
                <a:path extrusionOk="0" h="2665729" w="11430">
                  <a:moveTo>
                    <a:pt x="11264" y="969746"/>
                  </a:moveTo>
                  <a:lnTo>
                    <a:pt x="9613" y="965923"/>
                  </a:lnTo>
                  <a:lnTo>
                    <a:pt x="5626" y="964336"/>
                  </a:lnTo>
                  <a:lnTo>
                    <a:pt x="1651" y="965923"/>
                  </a:lnTo>
                  <a:lnTo>
                    <a:pt x="0" y="969746"/>
                  </a:lnTo>
                  <a:lnTo>
                    <a:pt x="1651" y="973582"/>
                  </a:lnTo>
                  <a:lnTo>
                    <a:pt x="5626" y="975169"/>
                  </a:lnTo>
                  <a:lnTo>
                    <a:pt x="9613" y="973582"/>
                  </a:lnTo>
                  <a:lnTo>
                    <a:pt x="11264" y="969746"/>
                  </a:lnTo>
                  <a:close/>
                </a:path>
                <a:path extrusionOk="0" h="2665729" w="11430">
                  <a:moveTo>
                    <a:pt x="11264" y="731380"/>
                  </a:moveTo>
                  <a:lnTo>
                    <a:pt x="9613" y="727544"/>
                  </a:lnTo>
                  <a:lnTo>
                    <a:pt x="5626" y="725957"/>
                  </a:lnTo>
                  <a:lnTo>
                    <a:pt x="1651" y="727544"/>
                  </a:lnTo>
                  <a:lnTo>
                    <a:pt x="0" y="731380"/>
                  </a:lnTo>
                  <a:lnTo>
                    <a:pt x="1651" y="735203"/>
                  </a:lnTo>
                  <a:lnTo>
                    <a:pt x="5626" y="736790"/>
                  </a:lnTo>
                  <a:lnTo>
                    <a:pt x="9613" y="735203"/>
                  </a:lnTo>
                  <a:lnTo>
                    <a:pt x="11264" y="731380"/>
                  </a:lnTo>
                  <a:close/>
                </a:path>
                <a:path extrusionOk="0" h="2665729" w="11430">
                  <a:moveTo>
                    <a:pt x="11264" y="482168"/>
                  </a:moveTo>
                  <a:lnTo>
                    <a:pt x="9613" y="478332"/>
                  </a:lnTo>
                  <a:lnTo>
                    <a:pt x="5626" y="476745"/>
                  </a:lnTo>
                  <a:lnTo>
                    <a:pt x="1651" y="478332"/>
                  </a:lnTo>
                  <a:lnTo>
                    <a:pt x="0" y="482168"/>
                  </a:lnTo>
                  <a:lnTo>
                    <a:pt x="1651" y="486003"/>
                  </a:lnTo>
                  <a:lnTo>
                    <a:pt x="5626" y="487578"/>
                  </a:lnTo>
                  <a:lnTo>
                    <a:pt x="9613" y="486003"/>
                  </a:lnTo>
                  <a:lnTo>
                    <a:pt x="11264" y="482168"/>
                  </a:lnTo>
                  <a:close/>
                </a:path>
                <a:path extrusionOk="0" h="2665729" w="11430">
                  <a:moveTo>
                    <a:pt x="11264" y="243789"/>
                  </a:moveTo>
                  <a:lnTo>
                    <a:pt x="9613" y="239966"/>
                  </a:lnTo>
                  <a:lnTo>
                    <a:pt x="5626" y="238379"/>
                  </a:lnTo>
                  <a:lnTo>
                    <a:pt x="1651" y="239966"/>
                  </a:lnTo>
                  <a:lnTo>
                    <a:pt x="0" y="243789"/>
                  </a:lnTo>
                  <a:lnTo>
                    <a:pt x="1651" y="247624"/>
                  </a:lnTo>
                  <a:lnTo>
                    <a:pt x="5626" y="249212"/>
                  </a:lnTo>
                  <a:lnTo>
                    <a:pt x="9613" y="247624"/>
                  </a:lnTo>
                  <a:lnTo>
                    <a:pt x="11264" y="243789"/>
                  </a:lnTo>
                  <a:close/>
                </a:path>
                <a:path extrusionOk="0" h="2665729" w="11430">
                  <a:moveTo>
                    <a:pt x="11264" y="5422"/>
                  </a:moveTo>
                  <a:lnTo>
                    <a:pt x="9613" y="1587"/>
                  </a:lnTo>
                  <a:lnTo>
                    <a:pt x="5626" y="0"/>
                  </a:lnTo>
                  <a:lnTo>
                    <a:pt x="1651" y="1587"/>
                  </a:lnTo>
                  <a:lnTo>
                    <a:pt x="0" y="5422"/>
                  </a:lnTo>
                  <a:lnTo>
                    <a:pt x="1651" y="9245"/>
                  </a:lnTo>
                  <a:lnTo>
                    <a:pt x="5626" y="10833"/>
                  </a:lnTo>
                  <a:lnTo>
                    <a:pt x="9613" y="9245"/>
                  </a:lnTo>
                  <a:lnTo>
                    <a:pt x="11264" y="5422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2024622" y="1692233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2024623" y="4476885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2024623" y="1638056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2024623" y="4531060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2024623" y="1930606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2024623" y="1876430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2024624" y="1822254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2024624" y="2168980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2024624" y="2114804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2024624" y="2060627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2024624" y="2418189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0"/>
            <p:cNvSpPr/>
            <p:nvPr/>
          </p:nvSpPr>
          <p:spPr>
            <a:xfrm>
              <a:off x="2024625" y="2353177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0"/>
            <p:cNvSpPr/>
            <p:nvPr/>
          </p:nvSpPr>
          <p:spPr>
            <a:xfrm>
              <a:off x="2024625" y="2299001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0"/>
            <p:cNvSpPr/>
            <p:nvPr/>
          </p:nvSpPr>
          <p:spPr>
            <a:xfrm>
              <a:off x="2024625" y="2656563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0"/>
            <p:cNvSpPr/>
            <p:nvPr/>
          </p:nvSpPr>
          <p:spPr>
            <a:xfrm>
              <a:off x="2024625" y="2602386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0"/>
            <p:cNvSpPr/>
            <p:nvPr/>
          </p:nvSpPr>
          <p:spPr>
            <a:xfrm>
              <a:off x="2024625" y="2548210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0"/>
            <p:cNvSpPr/>
            <p:nvPr/>
          </p:nvSpPr>
          <p:spPr>
            <a:xfrm>
              <a:off x="2024625" y="2894936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0"/>
            <p:cNvSpPr/>
            <p:nvPr/>
          </p:nvSpPr>
          <p:spPr>
            <a:xfrm>
              <a:off x="2024626" y="2840760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0"/>
            <p:cNvSpPr/>
            <p:nvPr/>
          </p:nvSpPr>
          <p:spPr>
            <a:xfrm>
              <a:off x="2024626" y="2786583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0"/>
            <p:cNvSpPr/>
            <p:nvPr/>
          </p:nvSpPr>
          <p:spPr>
            <a:xfrm>
              <a:off x="2024626" y="3144145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0"/>
            <p:cNvSpPr/>
            <p:nvPr/>
          </p:nvSpPr>
          <p:spPr>
            <a:xfrm>
              <a:off x="2024626" y="3079134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0"/>
            <p:cNvSpPr/>
            <p:nvPr/>
          </p:nvSpPr>
          <p:spPr>
            <a:xfrm>
              <a:off x="2024626" y="3024957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0"/>
            <p:cNvSpPr/>
            <p:nvPr/>
          </p:nvSpPr>
          <p:spPr>
            <a:xfrm>
              <a:off x="2024627" y="3382519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0"/>
            <p:cNvSpPr/>
            <p:nvPr/>
          </p:nvSpPr>
          <p:spPr>
            <a:xfrm>
              <a:off x="2024627" y="3328343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0"/>
            <p:cNvSpPr/>
            <p:nvPr/>
          </p:nvSpPr>
          <p:spPr>
            <a:xfrm>
              <a:off x="2024627" y="3274166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0"/>
            <p:cNvSpPr/>
            <p:nvPr/>
          </p:nvSpPr>
          <p:spPr>
            <a:xfrm>
              <a:off x="2024627" y="3620893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0"/>
            <p:cNvSpPr/>
            <p:nvPr/>
          </p:nvSpPr>
          <p:spPr>
            <a:xfrm>
              <a:off x="2024627" y="3566716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0"/>
            <p:cNvSpPr/>
            <p:nvPr/>
          </p:nvSpPr>
          <p:spPr>
            <a:xfrm>
              <a:off x="2024628" y="3512540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0"/>
            <p:cNvSpPr/>
            <p:nvPr/>
          </p:nvSpPr>
          <p:spPr>
            <a:xfrm>
              <a:off x="2024628" y="3870102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0"/>
            <p:cNvSpPr/>
            <p:nvPr/>
          </p:nvSpPr>
          <p:spPr>
            <a:xfrm>
              <a:off x="2024628" y="3805090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0"/>
            <p:cNvSpPr/>
            <p:nvPr/>
          </p:nvSpPr>
          <p:spPr>
            <a:xfrm>
              <a:off x="2024628" y="3750914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0"/>
            <p:cNvSpPr/>
            <p:nvPr/>
          </p:nvSpPr>
          <p:spPr>
            <a:xfrm>
              <a:off x="2024628" y="4108475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0"/>
            <p:cNvSpPr/>
            <p:nvPr/>
          </p:nvSpPr>
          <p:spPr>
            <a:xfrm>
              <a:off x="2024629" y="4054299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0"/>
            <p:cNvSpPr/>
            <p:nvPr/>
          </p:nvSpPr>
          <p:spPr>
            <a:xfrm>
              <a:off x="2024629" y="4000122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0"/>
            <p:cNvSpPr/>
            <p:nvPr/>
          </p:nvSpPr>
          <p:spPr>
            <a:xfrm>
              <a:off x="2024629" y="4346849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0"/>
            <p:cNvSpPr/>
            <p:nvPr/>
          </p:nvSpPr>
          <p:spPr>
            <a:xfrm>
              <a:off x="2024629" y="4292673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0"/>
            <p:cNvSpPr/>
            <p:nvPr/>
          </p:nvSpPr>
          <p:spPr>
            <a:xfrm>
              <a:off x="2024629" y="4238496"/>
              <a:ext cx="22860" cy="0"/>
            </a:xfrm>
            <a:custGeom>
              <a:rect b="b" l="l" r="r" t="t"/>
              <a:pathLst>
                <a:path extrusionOk="0" h="120000" w="22860">
                  <a:moveTo>
                    <a:pt x="22516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10825">
              <a:solidFill>
                <a:srgbClr val="80808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0"/>
            <p:cNvSpPr/>
            <p:nvPr/>
          </p:nvSpPr>
          <p:spPr>
            <a:xfrm>
              <a:off x="2069617" y="4162653"/>
              <a:ext cx="5370830" cy="255270"/>
            </a:xfrm>
            <a:custGeom>
              <a:rect b="b" l="l" r="r" t="t"/>
              <a:pathLst>
                <a:path extrusionOk="0" h="255270" w="5370830">
                  <a:moveTo>
                    <a:pt x="123837" y="243878"/>
                  </a:moveTo>
                  <a:lnTo>
                    <a:pt x="0" y="243878"/>
                  </a:lnTo>
                  <a:lnTo>
                    <a:pt x="0" y="254723"/>
                  </a:lnTo>
                  <a:lnTo>
                    <a:pt x="123837" y="254723"/>
                  </a:lnTo>
                  <a:lnTo>
                    <a:pt x="123837" y="243878"/>
                  </a:lnTo>
                  <a:close/>
                </a:path>
                <a:path extrusionOk="0" h="255270" w="5370830">
                  <a:moveTo>
                    <a:pt x="5370284" y="0"/>
                  </a:moveTo>
                  <a:lnTo>
                    <a:pt x="38" y="0"/>
                  </a:lnTo>
                  <a:lnTo>
                    <a:pt x="38" y="21666"/>
                  </a:lnTo>
                  <a:lnTo>
                    <a:pt x="5370284" y="21666"/>
                  </a:lnTo>
                  <a:lnTo>
                    <a:pt x="5370284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0"/>
            <p:cNvSpPr/>
            <p:nvPr/>
          </p:nvSpPr>
          <p:spPr>
            <a:xfrm>
              <a:off x="2193457" y="4411947"/>
              <a:ext cx="135255" cy="11430"/>
            </a:xfrm>
            <a:custGeom>
              <a:rect b="b" l="l" r="r" t="t"/>
              <a:pathLst>
                <a:path extrusionOk="0" h="11429" w="135255">
                  <a:moveTo>
                    <a:pt x="0" y="0"/>
                  </a:moveTo>
                  <a:lnTo>
                    <a:pt x="135100" y="10835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0"/>
            <p:cNvSpPr/>
            <p:nvPr/>
          </p:nvSpPr>
          <p:spPr>
            <a:xfrm>
              <a:off x="2328558" y="4422782"/>
              <a:ext cx="135255" cy="0"/>
            </a:xfrm>
            <a:custGeom>
              <a:rect b="b" l="l" r="r" t="t"/>
              <a:pathLst>
                <a:path extrusionOk="0" h="120000" w="135255">
                  <a:moveTo>
                    <a:pt x="0" y="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0"/>
            <p:cNvSpPr/>
            <p:nvPr/>
          </p:nvSpPr>
          <p:spPr>
            <a:xfrm>
              <a:off x="2463659" y="4422782"/>
              <a:ext cx="135255" cy="0"/>
            </a:xfrm>
            <a:custGeom>
              <a:rect b="b" l="l" r="r" t="t"/>
              <a:pathLst>
                <a:path extrusionOk="0" h="120000" w="135255">
                  <a:moveTo>
                    <a:pt x="0" y="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0"/>
            <p:cNvSpPr/>
            <p:nvPr/>
          </p:nvSpPr>
          <p:spPr>
            <a:xfrm>
              <a:off x="2598759" y="4422781"/>
              <a:ext cx="135255" cy="0"/>
            </a:xfrm>
            <a:custGeom>
              <a:rect b="b" l="l" r="r" t="t"/>
              <a:pathLst>
                <a:path extrusionOk="0" h="120000" w="135255">
                  <a:moveTo>
                    <a:pt x="0" y="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0"/>
            <p:cNvSpPr/>
            <p:nvPr/>
          </p:nvSpPr>
          <p:spPr>
            <a:xfrm>
              <a:off x="2733860" y="4422781"/>
              <a:ext cx="135255" cy="0"/>
            </a:xfrm>
            <a:custGeom>
              <a:rect b="b" l="l" r="r" t="t"/>
              <a:pathLst>
                <a:path extrusionOk="0" h="120000" w="135255">
                  <a:moveTo>
                    <a:pt x="0" y="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0"/>
            <p:cNvSpPr/>
            <p:nvPr/>
          </p:nvSpPr>
          <p:spPr>
            <a:xfrm>
              <a:off x="2868961" y="4411945"/>
              <a:ext cx="135255" cy="11430"/>
            </a:xfrm>
            <a:custGeom>
              <a:rect b="b" l="l" r="r" t="t"/>
              <a:pathLst>
                <a:path extrusionOk="0" h="11429" w="135255">
                  <a:moveTo>
                    <a:pt x="0" y="10835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0"/>
            <p:cNvSpPr/>
            <p:nvPr/>
          </p:nvSpPr>
          <p:spPr>
            <a:xfrm>
              <a:off x="3004061" y="4411945"/>
              <a:ext cx="135255" cy="0"/>
            </a:xfrm>
            <a:custGeom>
              <a:rect b="b" l="l" r="r" t="t"/>
              <a:pathLst>
                <a:path extrusionOk="0" h="120000" w="135255">
                  <a:moveTo>
                    <a:pt x="0" y="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0"/>
            <p:cNvSpPr/>
            <p:nvPr/>
          </p:nvSpPr>
          <p:spPr>
            <a:xfrm>
              <a:off x="3139162" y="4411945"/>
              <a:ext cx="135255" cy="0"/>
            </a:xfrm>
            <a:custGeom>
              <a:rect b="b" l="l" r="r" t="t"/>
              <a:pathLst>
                <a:path extrusionOk="0" h="120000" w="135254">
                  <a:moveTo>
                    <a:pt x="0" y="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0"/>
            <p:cNvSpPr/>
            <p:nvPr/>
          </p:nvSpPr>
          <p:spPr>
            <a:xfrm>
              <a:off x="3274263" y="4411944"/>
              <a:ext cx="124460" cy="11430"/>
            </a:xfrm>
            <a:custGeom>
              <a:rect b="b" l="l" r="r" t="t"/>
              <a:pathLst>
                <a:path extrusionOk="0" h="11429" w="124460">
                  <a:moveTo>
                    <a:pt x="0" y="0"/>
                  </a:moveTo>
                  <a:lnTo>
                    <a:pt x="123842" y="10835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0"/>
            <p:cNvSpPr/>
            <p:nvPr/>
          </p:nvSpPr>
          <p:spPr>
            <a:xfrm>
              <a:off x="3398105" y="4411944"/>
              <a:ext cx="135255" cy="11430"/>
            </a:xfrm>
            <a:custGeom>
              <a:rect b="b" l="l" r="r" t="t"/>
              <a:pathLst>
                <a:path extrusionOk="0" h="11429" w="135254">
                  <a:moveTo>
                    <a:pt x="0" y="10835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0"/>
            <p:cNvSpPr/>
            <p:nvPr/>
          </p:nvSpPr>
          <p:spPr>
            <a:xfrm>
              <a:off x="3533206" y="4411943"/>
              <a:ext cx="135255" cy="0"/>
            </a:xfrm>
            <a:custGeom>
              <a:rect b="b" l="l" r="r" t="t"/>
              <a:pathLst>
                <a:path extrusionOk="0" h="120000" w="135254">
                  <a:moveTo>
                    <a:pt x="0" y="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0"/>
            <p:cNvSpPr/>
            <p:nvPr/>
          </p:nvSpPr>
          <p:spPr>
            <a:xfrm>
              <a:off x="3668306" y="4390273"/>
              <a:ext cx="135255" cy="22225"/>
            </a:xfrm>
            <a:custGeom>
              <a:rect b="b" l="l" r="r" t="t"/>
              <a:pathLst>
                <a:path extrusionOk="0" h="22225" w="135254">
                  <a:moveTo>
                    <a:pt x="0" y="2167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0"/>
            <p:cNvSpPr/>
            <p:nvPr/>
          </p:nvSpPr>
          <p:spPr>
            <a:xfrm>
              <a:off x="3803407" y="4346931"/>
              <a:ext cx="135255" cy="43815"/>
            </a:xfrm>
            <a:custGeom>
              <a:rect b="b" l="l" r="r" t="t"/>
              <a:pathLst>
                <a:path extrusionOk="0" h="43814" w="135254">
                  <a:moveTo>
                    <a:pt x="0" y="4334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0"/>
            <p:cNvSpPr/>
            <p:nvPr/>
          </p:nvSpPr>
          <p:spPr>
            <a:xfrm>
              <a:off x="3938508" y="4260249"/>
              <a:ext cx="135255" cy="86995"/>
            </a:xfrm>
            <a:custGeom>
              <a:rect b="b" l="l" r="r" t="t"/>
              <a:pathLst>
                <a:path extrusionOk="0" h="86995" w="135254">
                  <a:moveTo>
                    <a:pt x="0" y="86681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9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0"/>
            <p:cNvSpPr/>
            <p:nvPr/>
          </p:nvSpPr>
          <p:spPr>
            <a:xfrm>
              <a:off x="4073608" y="4097721"/>
              <a:ext cx="135255" cy="162560"/>
            </a:xfrm>
            <a:custGeom>
              <a:rect b="b" l="l" r="r" t="t"/>
              <a:pathLst>
                <a:path extrusionOk="0" h="162560" w="135254">
                  <a:moveTo>
                    <a:pt x="0" y="162528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10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0"/>
            <p:cNvSpPr/>
            <p:nvPr/>
          </p:nvSpPr>
          <p:spPr>
            <a:xfrm>
              <a:off x="4208709" y="3870180"/>
              <a:ext cx="135255" cy="227965"/>
            </a:xfrm>
            <a:custGeom>
              <a:rect b="b" l="l" r="r" t="t"/>
              <a:pathLst>
                <a:path extrusionOk="0" h="227964" w="135254">
                  <a:moveTo>
                    <a:pt x="0" y="227539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11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0"/>
            <p:cNvSpPr/>
            <p:nvPr/>
          </p:nvSpPr>
          <p:spPr>
            <a:xfrm>
              <a:off x="4343810" y="3599300"/>
              <a:ext cx="135255" cy="271145"/>
            </a:xfrm>
            <a:custGeom>
              <a:rect b="b" l="l" r="r" t="t"/>
              <a:pathLst>
                <a:path extrusionOk="0" h="271145" w="135254">
                  <a:moveTo>
                    <a:pt x="0" y="27088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1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0"/>
            <p:cNvSpPr/>
            <p:nvPr/>
          </p:nvSpPr>
          <p:spPr>
            <a:xfrm>
              <a:off x="4478910" y="3306748"/>
              <a:ext cx="135255" cy="292735"/>
            </a:xfrm>
            <a:custGeom>
              <a:rect b="b" l="l" r="r" t="t"/>
              <a:pathLst>
                <a:path extrusionOk="0" h="292735" w="135254">
                  <a:moveTo>
                    <a:pt x="0" y="29255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1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0"/>
            <p:cNvSpPr/>
            <p:nvPr/>
          </p:nvSpPr>
          <p:spPr>
            <a:xfrm>
              <a:off x="4614011" y="3025032"/>
              <a:ext cx="135255" cy="281940"/>
            </a:xfrm>
            <a:custGeom>
              <a:rect b="b" l="l" r="r" t="t"/>
              <a:pathLst>
                <a:path extrusionOk="0" h="281939" w="135254">
                  <a:moveTo>
                    <a:pt x="0" y="281715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11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0"/>
            <p:cNvSpPr/>
            <p:nvPr/>
          </p:nvSpPr>
          <p:spPr>
            <a:xfrm>
              <a:off x="4749112" y="2775822"/>
              <a:ext cx="135255" cy="249554"/>
            </a:xfrm>
            <a:custGeom>
              <a:rect b="b" l="l" r="r" t="t"/>
              <a:pathLst>
                <a:path extrusionOk="0" h="249555" w="135254">
                  <a:moveTo>
                    <a:pt x="0" y="24921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11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0"/>
            <p:cNvSpPr/>
            <p:nvPr/>
          </p:nvSpPr>
          <p:spPr>
            <a:xfrm>
              <a:off x="4884212" y="2591622"/>
              <a:ext cx="135255" cy="184785"/>
            </a:xfrm>
            <a:custGeom>
              <a:rect b="b" l="l" r="r" t="t"/>
              <a:pathLst>
                <a:path extrusionOk="0" h="184785" w="135254">
                  <a:moveTo>
                    <a:pt x="0" y="184198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1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0"/>
            <p:cNvSpPr/>
            <p:nvPr/>
          </p:nvSpPr>
          <p:spPr>
            <a:xfrm>
              <a:off x="5019313" y="2472435"/>
              <a:ext cx="135255" cy="119380"/>
            </a:xfrm>
            <a:custGeom>
              <a:rect b="b" l="l" r="r" t="t"/>
              <a:pathLst>
                <a:path extrusionOk="0" h="119380" w="135254">
                  <a:moveTo>
                    <a:pt x="0" y="119187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10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0"/>
            <p:cNvSpPr/>
            <p:nvPr/>
          </p:nvSpPr>
          <p:spPr>
            <a:xfrm>
              <a:off x="5154414" y="2396588"/>
              <a:ext cx="135255" cy="76200"/>
            </a:xfrm>
            <a:custGeom>
              <a:rect b="b" l="l" r="r" t="t"/>
              <a:pathLst>
                <a:path extrusionOk="0" h="76200" w="135254">
                  <a:moveTo>
                    <a:pt x="0" y="75846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9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0"/>
            <p:cNvSpPr/>
            <p:nvPr/>
          </p:nvSpPr>
          <p:spPr>
            <a:xfrm>
              <a:off x="5289514" y="2353246"/>
              <a:ext cx="135255" cy="43815"/>
            </a:xfrm>
            <a:custGeom>
              <a:rect b="b" l="l" r="r" t="t"/>
              <a:pathLst>
                <a:path extrusionOk="0" h="43814" w="135254">
                  <a:moveTo>
                    <a:pt x="0" y="4334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0"/>
            <p:cNvSpPr/>
            <p:nvPr/>
          </p:nvSpPr>
          <p:spPr>
            <a:xfrm>
              <a:off x="5424615" y="2320740"/>
              <a:ext cx="135255" cy="33020"/>
            </a:xfrm>
            <a:custGeom>
              <a:rect b="b" l="l" r="r" t="t"/>
              <a:pathLst>
                <a:path extrusionOk="0" h="33019" w="135254">
                  <a:moveTo>
                    <a:pt x="0" y="32505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5559716" y="2299069"/>
              <a:ext cx="135255" cy="22225"/>
            </a:xfrm>
            <a:custGeom>
              <a:rect b="b" l="l" r="r" t="t"/>
              <a:pathLst>
                <a:path extrusionOk="0" h="22225" w="135254">
                  <a:moveTo>
                    <a:pt x="0" y="2167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5694816" y="2277399"/>
              <a:ext cx="135255" cy="22225"/>
            </a:xfrm>
            <a:custGeom>
              <a:rect b="b" l="l" r="r" t="t"/>
              <a:pathLst>
                <a:path extrusionOk="0" h="22225" w="135254">
                  <a:moveTo>
                    <a:pt x="0" y="2167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5829917" y="2255728"/>
              <a:ext cx="135255" cy="22225"/>
            </a:xfrm>
            <a:custGeom>
              <a:rect b="b" l="l" r="r" t="t"/>
              <a:pathLst>
                <a:path extrusionOk="0" h="22225" w="135254">
                  <a:moveTo>
                    <a:pt x="0" y="2167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5965017" y="2244892"/>
              <a:ext cx="135255" cy="11430"/>
            </a:xfrm>
            <a:custGeom>
              <a:rect b="b" l="l" r="r" t="t"/>
              <a:pathLst>
                <a:path extrusionOk="0" h="11430" w="135254">
                  <a:moveTo>
                    <a:pt x="0" y="10835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6100118" y="2234057"/>
              <a:ext cx="124460" cy="11430"/>
            </a:xfrm>
            <a:custGeom>
              <a:rect b="b" l="l" r="r" t="t"/>
              <a:pathLst>
                <a:path extrusionOk="0" h="11430" w="124460">
                  <a:moveTo>
                    <a:pt x="0" y="10835"/>
                  </a:moveTo>
                  <a:lnTo>
                    <a:pt x="123842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6223960" y="2223221"/>
              <a:ext cx="135255" cy="11430"/>
            </a:xfrm>
            <a:custGeom>
              <a:rect b="b" l="l" r="r" t="t"/>
              <a:pathLst>
                <a:path extrusionOk="0" h="11430" w="135254">
                  <a:moveTo>
                    <a:pt x="0" y="10835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6359061" y="2212385"/>
              <a:ext cx="135255" cy="11430"/>
            </a:xfrm>
            <a:custGeom>
              <a:rect b="b" l="l" r="r" t="t"/>
              <a:pathLst>
                <a:path extrusionOk="0" h="11430" w="135254">
                  <a:moveTo>
                    <a:pt x="0" y="10835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6494162" y="2212385"/>
              <a:ext cx="135255" cy="0"/>
            </a:xfrm>
            <a:custGeom>
              <a:rect b="b" l="l" r="r" t="t"/>
              <a:pathLst>
                <a:path extrusionOk="0" h="120000" w="135254">
                  <a:moveTo>
                    <a:pt x="0" y="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6629262" y="2201549"/>
              <a:ext cx="135255" cy="11430"/>
            </a:xfrm>
            <a:custGeom>
              <a:rect b="b" l="l" r="r" t="t"/>
              <a:pathLst>
                <a:path extrusionOk="0" h="11430" w="135254">
                  <a:moveTo>
                    <a:pt x="0" y="10835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6764363" y="2201549"/>
              <a:ext cx="135255" cy="0"/>
            </a:xfrm>
            <a:custGeom>
              <a:rect b="b" l="l" r="r" t="t"/>
              <a:pathLst>
                <a:path extrusionOk="0" h="120000" w="135254">
                  <a:moveTo>
                    <a:pt x="0" y="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6899464" y="2190713"/>
              <a:ext cx="135255" cy="11430"/>
            </a:xfrm>
            <a:custGeom>
              <a:rect b="b" l="l" r="r" t="t"/>
              <a:pathLst>
                <a:path extrusionOk="0" h="11430" w="135254">
                  <a:moveTo>
                    <a:pt x="0" y="10835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7034564" y="2190713"/>
              <a:ext cx="135255" cy="11430"/>
            </a:xfrm>
            <a:custGeom>
              <a:rect b="b" l="l" r="r" t="t"/>
              <a:pathLst>
                <a:path extrusionOk="0" h="11430" w="135254">
                  <a:moveTo>
                    <a:pt x="0" y="0"/>
                  </a:moveTo>
                  <a:lnTo>
                    <a:pt x="135100" y="10835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7169665" y="2190713"/>
              <a:ext cx="135255" cy="11430"/>
            </a:xfrm>
            <a:custGeom>
              <a:rect b="b" l="l" r="r" t="t"/>
              <a:pathLst>
                <a:path extrusionOk="0" h="11430" w="135254">
                  <a:moveTo>
                    <a:pt x="0" y="10835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7304766" y="2190712"/>
              <a:ext cx="135255" cy="0"/>
            </a:xfrm>
            <a:custGeom>
              <a:rect b="b" l="l" r="r" t="t"/>
              <a:pathLst>
                <a:path extrusionOk="0" h="120000" w="135254">
                  <a:moveTo>
                    <a:pt x="0" y="0"/>
                  </a:moveTo>
                  <a:lnTo>
                    <a:pt x="135100" y="0"/>
                  </a:lnTo>
                </a:path>
              </a:pathLst>
            </a:custGeom>
            <a:noFill/>
            <a:ln cap="flat" cmpd="sng" w="1082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520" name="Google Shape;520;p1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381880" y="4253102"/>
              <a:ext cx="76200" cy="304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1" name="Google Shape;521;p10"/>
          <p:cNvSpPr txBox="1"/>
          <p:nvPr/>
        </p:nvSpPr>
        <p:spPr>
          <a:xfrm>
            <a:off x="2023546" y="4301934"/>
            <a:ext cx="5495290" cy="6559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30232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Tín hiệu nền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760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0	2	4	6	8	10	12	14	16	18	20	22	24	26	28	30  32	34	36	38	40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2570480" rtl="0" algn="l">
              <a:lnSpc>
                <a:spcPct val="100000"/>
              </a:lnSpc>
              <a:spcBef>
                <a:spcPts val="114"/>
              </a:spcBef>
              <a:spcAft>
                <a:spcPts val="0"/>
              </a:spcAft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Cycle</a:t>
            </a:r>
            <a:endParaRPr sz="9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0"/>
          <p:cNvSpPr txBox="1"/>
          <p:nvPr/>
        </p:nvSpPr>
        <p:spPr>
          <a:xfrm>
            <a:off x="5576404" y="3746753"/>
            <a:ext cx="1195070" cy="2698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Threshold line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523" name="Google Shape;523;p10"/>
          <p:cNvGrpSpPr/>
          <p:nvPr/>
        </p:nvGrpSpPr>
        <p:grpSpPr>
          <a:xfrm>
            <a:off x="3734180" y="3872103"/>
            <a:ext cx="381521" cy="304914"/>
            <a:chOff x="3734180" y="3872103"/>
            <a:chExt cx="381521" cy="304914"/>
          </a:xfrm>
        </p:grpSpPr>
        <p:sp>
          <p:nvSpPr>
            <p:cNvPr id="524" name="Google Shape;524;p10"/>
            <p:cNvSpPr/>
            <p:nvPr/>
          </p:nvSpPr>
          <p:spPr>
            <a:xfrm>
              <a:off x="3734180" y="3872103"/>
              <a:ext cx="331470" cy="265430"/>
            </a:xfrm>
            <a:custGeom>
              <a:rect b="b" l="l" r="r" t="t"/>
              <a:pathLst>
                <a:path extrusionOk="0" h="265429" w="331470">
                  <a:moveTo>
                    <a:pt x="0" y="0"/>
                  </a:moveTo>
                  <a:lnTo>
                    <a:pt x="331419" y="265137"/>
                  </a:lnTo>
                </a:path>
              </a:pathLst>
            </a:custGeom>
            <a:noFill/>
            <a:ln cap="flat" cmpd="sng" w="12700">
              <a:solidFill>
                <a:srgbClr val="008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4031881" y="4099547"/>
              <a:ext cx="83820" cy="77470"/>
            </a:xfrm>
            <a:custGeom>
              <a:rect b="b" l="l" r="r" t="t"/>
              <a:pathLst>
                <a:path extrusionOk="0" h="77470" w="83820">
                  <a:moveTo>
                    <a:pt x="47599" y="0"/>
                  </a:moveTo>
                  <a:lnTo>
                    <a:pt x="0" y="59499"/>
                  </a:lnTo>
                  <a:lnTo>
                    <a:pt x="83299" y="77355"/>
                  </a:lnTo>
                  <a:lnTo>
                    <a:pt x="47599" y="0"/>
                  </a:lnTo>
                  <a:close/>
                </a:path>
              </a:pathLst>
            </a:custGeom>
            <a:solidFill>
              <a:srgbClr val="008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6" name="Google Shape;526;p10"/>
          <p:cNvSpPr txBox="1"/>
          <p:nvPr/>
        </p:nvSpPr>
        <p:spPr>
          <a:xfrm>
            <a:off x="3417404" y="3441192"/>
            <a:ext cx="280035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25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</a:t>
            </a:r>
            <a:r>
              <a:rPr b="1" baseline="-25000"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baseline="-25000"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10"/>
          <p:cNvSpPr txBox="1"/>
          <p:nvPr/>
        </p:nvSpPr>
        <p:spPr>
          <a:xfrm>
            <a:off x="317172" y="5030622"/>
            <a:ext cx="845185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76530" lvl="0" marL="1892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Times New Roman"/>
              <a:buChar char="•"/>
            </a:pPr>
            <a:r>
              <a:rPr lang="en-US" sz="1800" u="sng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Đường ngưỡng</a:t>
            </a: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(Threshold Line): là đường ranh giới phân cách tín hiệu huỳnh quang nền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8" name="Google Shape;528;p10"/>
          <p:cNvSpPr txBox="1"/>
          <p:nvPr/>
        </p:nvSpPr>
        <p:spPr>
          <a:xfrm>
            <a:off x="307340" y="5189113"/>
            <a:ext cx="8374380" cy="9982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00950">
            <a:spAutoFit/>
          </a:bodyPr>
          <a:lstStyle/>
          <a:p>
            <a:pPr indent="0" lvl="0" marL="1993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vơí tín hiệu huỳnh quang máy đo được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77165" lvl="0" marL="189230" marR="5080" rtl="0" algn="l">
              <a:lnSpc>
                <a:spcPct val="107722"/>
              </a:lnSpc>
              <a:spcBef>
                <a:spcPts val="944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Times New Roman"/>
              <a:buChar char="•"/>
            </a:pPr>
            <a:r>
              <a:rPr lang="en-US" sz="1800" u="sng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Chu kỳ ngưỡng</a:t>
            </a: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(Threshold Cycle – Ct): Là chu kỳ tại đó tín hiệu huỳnh quang vượt quá tín hiệu huỳnh quang nền.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9" name="Google Shape;529;p10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7325">
            <a:spAutoFit/>
          </a:bodyPr>
          <a:lstStyle/>
          <a:p>
            <a:pPr indent="0" lvl="0" marL="197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Đọc kết quả Realtime PCR:</a:t>
            </a:r>
            <a:endParaRPr sz="33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677a4e54a6_0_0"/>
          <p:cNvSpPr txBox="1"/>
          <p:nvPr>
            <p:ph type="title"/>
          </p:nvPr>
        </p:nvSpPr>
        <p:spPr>
          <a:xfrm>
            <a:off x="122199" y="-69088"/>
            <a:ext cx="87828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7325">
            <a:spAutoFit/>
          </a:bodyPr>
          <a:lstStyle/>
          <a:p>
            <a:pPr indent="0" lvl="0" marL="197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Đọc kết quả Realtime PCR:</a:t>
            </a:r>
            <a:endParaRPr sz="3300"/>
          </a:p>
        </p:txBody>
      </p:sp>
      <p:pic>
        <p:nvPicPr>
          <p:cNvPr id="535" name="Google Shape;535;g3677a4e54a6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2375" y="781387"/>
            <a:ext cx="6339353" cy="58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g3677a4e54a6_0_0"/>
          <p:cNvSpPr txBox="1"/>
          <p:nvPr/>
        </p:nvSpPr>
        <p:spPr>
          <a:xfrm>
            <a:off x="122200" y="1005275"/>
            <a:ext cx="207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Quantification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36a58c85572_0_29"/>
          <p:cNvSpPr txBox="1"/>
          <p:nvPr>
            <p:ph type="title"/>
          </p:nvPr>
        </p:nvSpPr>
        <p:spPr>
          <a:xfrm>
            <a:off x="122199" y="-69088"/>
            <a:ext cx="87828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7325">
            <a:spAutoFit/>
          </a:bodyPr>
          <a:lstStyle/>
          <a:p>
            <a:pPr indent="0" lvl="0" marL="197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Đọc kết quả Realtime PCR:</a:t>
            </a:r>
            <a:endParaRPr sz="3300"/>
          </a:p>
        </p:txBody>
      </p:sp>
      <p:pic>
        <p:nvPicPr>
          <p:cNvPr id="542" name="Google Shape;542;g36a58c85572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1338" y="830912"/>
            <a:ext cx="6212031" cy="5874688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36a58c85572_0_29"/>
          <p:cNvSpPr txBox="1"/>
          <p:nvPr/>
        </p:nvSpPr>
        <p:spPr>
          <a:xfrm>
            <a:off x="122200" y="1005275"/>
            <a:ext cx="207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Quantification</a:t>
            </a:r>
            <a:endParaRPr b="1"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2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5" name="Google Shape;75;p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2"/>
            <p:cNvSpPr/>
            <p:nvPr/>
          </p:nvSpPr>
          <p:spPr>
            <a:xfrm>
              <a:off x="7721345" y="0"/>
              <a:ext cx="1194435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7875181" y="214743"/>
              <a:ext cx="878840" cy="252729"/>
            </a:xfrm>
            <a:custGeom>
              <a:rect b="b" l="l" r="r" t="t"/>
              <a:pathLst>
                <a:path extrusionOk="0" h="252729" w="878840">
                  <a:moveTo>
                    <a:pt x="74841" y="223545"/>
                  </a:moveTo>
                  <a:lnTo>
                    <a:pt x="49250" y="204406"/>
                  </a:lnTo>
                  <a:lnTo>
                    <a:pt x="41148" y="201803"/>
                  </a:lnTo>
                  <a:lnTo>
                    <a:pt x="37592" y="198755"/>
                  </a:lnTo>
                  <a:lnTo>
                    <a:pt x="37592" y="185712"/>
                  </a:lnTo>
                  <a:lnTo>
                    <a:pt x="43421" y="181787"/>
                  </a:lnTo>
                  <a:lnTo>
                    <a:pt x="57353" y="181787"/>
                  </a:lnTo>
                  <a:lnTo>
                    <a:pt x="63182" y="183527"/>
                  </a:lnTo>
                  <a:lnTo>
                    <a:pt x="68694" y="187883"/>
                  </a:lnTo>
                  <a:lnTo>
                    <a:pt x="71793" y="181787"/>
                  </a:lnTo>
                  <a:lnTo>
                    <a:pt x="72898" y="179616"/>
                  </a:lnTo>
                  <a:lnTo>
                    <a:pt x="67398" y="175272"/>
                  </a:lnTo>
                  <a:lnTo>
                    <a:pt x="58966" y="172656"/>
                  </a:lnTo>
                  <a:lnTo>
                    <a:pt x="50876" y="172656"/>
                  </a:lnTo>
                  <a:lnTo>
                    <a:pt x="41541" y="174294"/>
                  </a:lnTo>
                  <a:lnTo>
                    <a:pt x="34264" y="178854"/>
                  </a:lnTo>
                  <a:lnTo>
                    <a:pt x="29552" y="185864"/>
                  </a:lnTo>
                  <a:lnTo>
                    <a:pt x="27863" y="194843"/>
                  </a:lnTo>
                  <a:lnTo>
                    <a:pt x="27863" y="203974"/>
                  </a:lnTo>
                  <a:lnTo>
                    <a:pt x="33705" y="211797"/>
                  </a:lnTo>
                  <a:lnTo>
                    <a:pt x="42773" y="214414"/>
                  </a:lnTo>
                  <a:lnTo>
                    <a:pt x="52171" y="217449"/>
                  </a:lnTo>
                  <a:lnTo>
                    <a:pt x="60909" y="220065"/>
                  </a:lnTo>
                  <a:lnTo>
                    <a:pt x="64477" y="223977"/>
                  </a:lnTo>
                  <a:lnTo>
                    <a:pt x="64477" y="234848"/>
                  </a:lnTo>
                  <a:lnTo>
                    <a:pt x="62865" y="237896"/>
                  </a:lnTo>
                  <a:lnTo>
                    <a:pt x="59613" y="240499"/>
                  </a:lnTo>
                  <a:lnTo>
                    <a:pt x="56705" y="242239"/>
                  </a:lnTo>
                  <a:lnTo>
                    <a:pt x="53784" y="243547"/>
                  </a:lnTo>
                  <a:lnTo>
                    <a:pt x="42125" y="243547"/>
                  </a:lnTo>
                  <a:lnTo>
                    <a:pt x="35966" y="241376"/>
                  </a:lnTo>
                  <a:lnTo>
                    <a:pt x="29159" y="237020"/>
                  </a:lnTo>
                  <a:lnTo>
                    <a:pt x="25603" y="245719"/>
                  </a:lnTo>
                  <a:lnTo>
                    <a:pt x="32397" y="250075"/>
                  </a:lnTo>
                  <a:lnTo>
                    <a:pt x="40500" y="252679"/>
                  </a:lnTo>
                  <a:lnTo>
                    <a:pt x="54762" y="252679"/>
                  </a:lnTo>
                  <a:lnTo>
                    <a:pt x="60261" y="251371"/>
                  </a:lnTo>
                  <a:lnTo>
                    <a:pt x="64477" y="248335"/>
                  </a:lnTo>
                  <a:lnTo>
                    <a:pt x="70954" y="243979"/>
                  </a:lnTo>
                  <a:lnTo>
                    <a:pt x="71183" y="243547"/>
                  </a:lnTo>
                  <a:lnTo>
                    <a:pt x="74841" y="236588"/>
                  </a:lnTo>
                  <a:lnTo>
                    <a:pt x="74841" y="223545"/>
                  </a:lnTo>
                  <a:close/>
                </a:path>
                <a:path extrusionOk="0" h="252729" w="878840">
                  <a:moveTo>
                    <a:pt x="84239" y="0"/>
                  </a:moveTo>
                  <a:lnTo>
                    <a:pt x="0" y="0"/>
                  </a:lnTo>
                  <a:lnTo>
                    <a:pt x="0" y="25234"/>
                  </a:lnTo>
                  <a:lnTo>
                    <a:pt x="28841" y="25234"/>
                  </a:lnTo>
                  <a:lnTo>
                    <a:pt x="28841" y="134823"/>
                  </a:lnTo>
                  <a:lnTo>
                    <a:pt x="55079" y="134823"/>
                  </a:lnTo>
                  <a:lnTo>
                    <a:pt x="55079" y="25234"/>
                  </a:lnTo>
                  <a:lnTo>
                    <a:pt x="84239" y="25234"/>
                  </a:lnTo>
                  <a:lnTo>
                    <a:pt x="84239" y="0"/>
                  </a:lnTo>
                  <a:close/>
                </a:path>
                <a:path extrusionOk="0" h="252729" w="878840">
                  <a:moveTo>
                    <a:pt x="160705" y="134823"/>
                  </a:moveTo>
                  <a:lnTo>
                    <a:pt x="160058" y="126123"/>
                  </a:lnTo>
                  <a:lnTo>
                    <a:pt x="159740" y="119608"/>
                  </a:lnTo>
                  <a:lnTo>
                    <a:pt x="159613" y="68287"/>
                  </a:lnTo>
                  <a:lnTo>
                    <a:pt x="158318" y="59156"/>
                  </a:lnTo>
                  <a:lnTo>
                    <a:pt x="135763" y="38277"/>
                  </a:lnTo>
                  <a:lnTo>
                    <a:pt x="131546" y="38277"/>
                  </a:lnTo>
                  <a:lnTo>
                    <a:pt x="127330" y="39141"/>
                  </a:lnTo>
                  <a:lnTo>
                    <a:pt x="120853" y="43497"/>
                  </a:lnTo>
                  <a:lnTo>
                    <a:pt x="117614" y="46545"/>
                  </a:lnTo>
                  <a:lnTo>
                    <a:pt x="115023" y="50888"/>
                  </a:lnTo>
                  <a:lnTo>
                    <a:pt x="115023" y="0"/>
                  </a:lnTo>
                  <a:lnTo>
                    <a:pt x="90398" y="0"/>
                  </a:lnTo>
                  <a:lnTo>
                    <a:pt x="90398" y="134823"/>
                  </a:lnTo>
                  <a:lnTo>
                    <a:pt x="115023" y="134823"/>
                  </a:lnTo>
                  <a:lnTo>
                    <a:pt x="115023" y="75247"/>
                  </a:lnTo>
                  <a:lnTo>
                    <a:pt x="114046" y="59156"/>
                  </a:lnTo>
                  <a:lnTo>
                    <a:pt x="133172" y="59156"/>
                  </a:lnTo>
                  <a:lnTo>
                    <a:pt x="134785" y="68287"/>
                  </a:lnTo>
                  <a:lnTo>
                    <a:pt x="134785" y="134823"/>
                  </a:lnTo>
                  <a:lnTo>
                    <a:pt x="160705" y="134823"/>
                  </a:lnTo>
                  <a:close/>
                </a:path>
                <a:path extrusionOk="0" h="252729" w="878840">
                  <a:moveTo>
                    <a:pt x="176911" y="245287"/>
                  </a:moveTo>
                  <a:lnTo>
                    <a:pt x="175920" y="243547"/>
                  </a:lnTo>
                  <a:lnTo>
                    <a:pt x="172694" y="237896"/>
                  </a:lnTo>
                  <a:lnTo>
                    <a:pt x="168478" y="240944"/>
                  </a:lnTo>
                  <a:lnTo>
                    <a:pt x="163296" y="243547"/>
                  </a:lnTo>
                  <a:lnTo>
                    <a:pt x="151638" y="243547"/>
                  </a:lnTo>
                  <a:lnTo>
                    <a:pt x="144830" y="241808"/>
                  </a:lnTo>
                  <a:lnTo>
                    <a:pt x="136410" y="230505"/>
                  </a:lnTo>
                  <a:lnTo>
                    <a:pt x="133819" y="224409"/>
                  </a:lnTo>
                  <a:lnTo>
                    <a:pt x="133819" y="203974"/>
                  </a:lnTo>
                  <a:lnTo>
                    <a:pt x="136080" y="197015"/>
                  </a:lnTo>
                  <a:lnTo>
                    <a:pt x="139649" y="191363"/>
                  </a:lnTo>
                  <a:lnTo>
                    <a:pt x="144183" y="184835"/>
                  </a:lnTo>
                  <a:lnTo>
                    <a:pt x="150990" y="182232"/>
                  </a:lnTo>
                  <a:lnTo>
                    <a:pt x="162331" y="182232"/>
                  </a:lnTo>
                  <a:lnTo>
                    <a:pt x="166573" y="183857"/>
                  </a:lnTo>
                  <a:lnTo>
                    <a:pt x="166725" y="183857"/>
                  </a:lnTo>
                  <a:lnTo>
                    <a:pt x="170751" y="187007"/>
                  </a:lnTo>
                  <a:lnTo>
                    <a:pt x="173901" y="182232"/>
                  </a:lnTo>
                  <a:lnTo>
                    <a:pt x="175615" y="179616"/>
                  </a:lnTo>
                  <a:lnTo>
                    <a:pt x="171069" y="175704"/>
                  </a:lnTo>
                  <a:lnTo>
                    <a:pt x="163944" y="173101"/>
                  </a:lnTo>
                  <a:lnTo>
                    <a:pt x="157467" y="173101"/>
                  </a:lnTo>
                  <a:lnTo>
                    <a:pt x="126530" y="196583"/>
                  </a:lnTo>
                  <a:lnTo>
                    <a:pt x="123774" y="213537"/>
                  </a:lnTo>
                  <a:lnTo>
                    <a:pt x="126301" y="230047"/>
                  </a:lnTo>
                  <a:lnTo>
                    <a:pt x="133286" y="242189"/>
                  </a:lnTo>
                  <a:lnTo>
                    <a:pt x="143865" y="249682"/>
                  </a:lnTo>
                  <a:lnTo>
                    <a:pt x="157137" y="252247"/>
                  </a:lnTo>
                  <a:lnTo>
                    <a:pt x="164592" y="252247"/>
                  </a:lnTo>
                  <a:lnTo>
                    <a:pt x="172364" y="249199"/>
                  </a:lnTo>
                  <a:lnTo>
                    <a:pt x="176911" y="245287"/>
                  </a:lnTo>
                  <a:close/>
                </a:path>
                <a:path extrusionOk="0" h="252729" w="878840">
                  <a:moveTo>
                    <a:pt x="236194" y="174396"/>
                  </a:moveTo>
                  <a:lnTo>
                    <a:pt x="227126" y="174396"/>
                  </a:lnTo>
                  <a:lnTo>
                    <a:pt x="227126" y="250939"/>
                  </a:lnTo>
                  <a:lnTo>
                    <a:pt x="236194" y="250939"/>
                  </a:lnTo>
                  <a:lnTo>
                    <a:pt x="236194" y="174396"/>
                  </a:lnTo>
                  <a:close/>
                </a:path>
                <a:path extrusionOk="0" h="252729" w="878840">
                  <a:moveTo>
                    <a:pt x="236524" y="94373"/>
                  </a:moveTo>
                  <a:lnTo>
                    <a:pt x="235280" y="76542"/>
                  </a:lnTo>
                  <a:lnTo>
                    <a:pt x="234924" y="71297"/>
                  </a:lnTo>
                  <a:lnTo>
                    <a:pt x="229971" y="55676"/>
                  </a:lnTo>
                  <a:lnTo>
                    <a:pt x="229311" y="53606"/>
                  </a:lnTo>
                  <a:lnTo>
                    <a:pt x="218478" y="42265"/>
                  </a:lnTo>
                  <a:lnTo>
                    <a:pt x="212864" y="40970"/>
                  </a:lnTo>
                  <a:lnTo>
                    <a:pt x="212864" y="71297"/>
                  </a:lnTo>
                  <a:lnTo>
                    <a:pt x="212864" y="76542"/>
                  </a:lnTo>
                  <a:lnTo>
                    <a:pt x="189865" y="76542"/>
                  </a:lnTo>
                  <a:lnTo>
                    <a:pt x="190512" y="66548"/>
                  </a:lnTo>
                  <a:lnTo>
                    <a:pt x="190639" y="65798"/>
                  </a:lnTo>
                  <a:lnTo>
                    <a:pt x="192138" y="56540"/>
                  </a:lnTo>
                  <a:lnTo>
                    <a:pt x="201206" y="55676"/>
                  </a:lnTo>
                  <a:lnTo>
                    <a:pt x="205422" y="55676"/>
                  </a:lnTo>
                  <a:lnTo>
                    <a:pt x="208330" y="58280"/>
                  </a:lnTo>
                  <a:lnTo>
                    <a:pt x="209956" y="62191"/>
                  </a:lnTo>
                  <a:lnTo>
                    <a:pt x="211899" y="66103"/>
                  </a:lnTo>
                  <a:lnTo>
                    <a:pt x="211975" y="66548"/>
                  </a:lnTo>
                  <a:lnTo>
                    <a:pt x="212864" y="71297"/>
                  </a:lnTo>
                  <a:lnTo>
                    <a:pt x="212864" y="40970"/>
                  </a:lnTo>
                  <a:lnTo>
                    <a:pt x="201206" y="38277"/>
                  </a:lnTo>
                  <a:lnTo>
                    <a:pt x="186207" y="41579"/>
                  </a:lnTo>
                  <a:lnTo>
                    <a:pt x="175006" y="51003"/>
                  </a:lnTo>
                  <a:lnTo>
                    <a:pt x="167995" y="65798"/>
                  </a:lnTo>
                  <a:lnTo>
                    <a:pt x="167894" y="66548"/>
                  </a:lnTo>
                  <a:lnTo>
                    <a:pt x="165569" y="85242"/>
                  </a:lnTo>
                  <a:lnTo>
                    <a:pt x="167462" y="108254"/>
                  </a:lnTo>
                  <a:lnTo>
                    <a:pt x="173672" y="124548"/>
                  </a:lnTo>
                  <a:lnTo>
                    <a:pt x="184975" y="134226"/>
                  </a:lnTo>
                  <a:lnTo>
                    <a:pt x="202184" y="137439"/>
                  </a:lnTo>
                  <a:lnTo>
                    <a:pt x="210921" y="137439"/>
                  </a:lnTo>
                  <a:lnTo>
                    <a:pt x="235877" y="103949"/>
                  </a:lnTo>
                  <a:lnTo>
                    <a:pt x="212547" y="103949"/>
                  </a:lnTo>
                  <a:lnTo>
                    <a:pt x="211899" y="112649"/>
                  </a:lnTo>
                  <a:lnTo>
                    <a:pt x="208013" y="118300"/>
                  </a:lnTo>
                  <a:lnTo>
                    <a:pt x="200558" y="118300"/>
                  </a:lnTo>
                  <a:lnTo>
                    <a:pt x="194818" y="116217"/>
                  </a:lnTo>
                  <a:lnTo>
                    <a:pt x="191363" y="110744"/>
                  </a:lnTo>
                  <a:lnTo>
                    <a:pt x="189674" y="103073"/>
                  </a:lnTo>
                  <a:lnTo>
                    <a:pt x="189217" y="94373"/>
                  </a:lnTo>
                  <a:lnTo>
                    <a:pt x="236524" y="94373"/>
                  </a:lnTo>
                  <a:close/>
                </a:path>
                <a:path extrusionOk="0" h="252729" w="878840">
                  <a:moveTo>
                    <a:pt x="289331" y="40017"/>
                  </a:moveTo>
                  <a:lnTo>
                    <a:pt x="282168" y="40881"/>
                  </a:lnTo>
                  <a:lnTo>
                    <a:pt x="281914" y="40881"/>
                  </a:lnTo>
                  <a:lnTo>
                    <a:pt x="275526" y="44043"/>
                  </a:lnTo>
                  <a:lnTo>
                    <a:pt x="270611" y="49923"/>
                  </a:lnTo>
                  <a:lnTo>
                    <a:pt x="267296" y="59156"/>
                  </a:lnTo>
                  <a:lnTo>
                    <a:pt x="266649" y="40881"/>
                  </a:lnTo>
                  <a:lnTo>
                    <a:pt x="242023" y="40881"/>
                  </a:lnTo>
                  <a:lnTo>
                    <a:pt x="242354" y="48717"/>
                  </a:lnTo>
                  <a:lnTo>
                    <a:pt x="242354" y="134823"/>
                  </a:lnTo>
                  <a:lnTo>
                    <a:pt x="267296" y="134823"/>
                  </a:lnTo>
                  <a:lnTo>
                    <a:pt x="267296" y="93941"/>
                  </a:lnTo>
                  <a:lnTo>
                    <a:pt x="268020" y="83388"/>
                  </a:lnTo>
                  <a:lnTo>
                    <a:pt x="270624" y="75399"/>
                  </a:lnTo>
                  <a:lnTo>
                    <a:pt x="275780" y="70269"/>
                  </a:lnTo>
                  <a:lnTo>
                    <a:pt x="284149" y="68287"/>
                  </a:lnTo>
                  <a:lnTo>
                    <a:pt x="287718" y="68287"/>
                  </a:lnTo>
                  <a:lnTo>
                    <a:pt x="289331" y="68719"/>
                  </a:lnTo>
                  <a:lnTo>
                    <a:pt x="289331" y="68287"/>
                  </a:lnTo>
                  <a:lnTo>
                    <a:pt x="289331" y="59156"/>
                  </a:lnTo>
                  <a:lnTo>
                    <a:pt x="289331" y="40017"/>
                  </a:lnTo>
                  <a:close/>
                </a:path>
                <a:path extrusionOk="0" h="252729" w="878840">
                  <a:moveTo>
                    <a:pt x="338251" y="241376"/>
                  </a:moveTo>
                  <a:lnTo>
                    <a:pt x="304241" y="241376"/>
                  </a:lnTo>
                  <a:lnTo>
                    <a:pt x="304241" y="215709"/>
                  </a:lnTo>
                  <a:lnTo>
                    <a:pt x="331127" y="215709"/>
                  </a:lnTo>
                  <a:lnTo>
                    <a:pt x="331127" y="206578"/>
                  </a:lnTo>
                  <a:lnTo>
                    <a:pt x="304241" y="206578"/>
                  </a:lnTo>
                  <a:lnTo>
                    <a:pt x="304241" y="183527"/>
                  </a:lnTo>
                  <a:lnTo>
                    <a:pt x="335991" y="183527"/>
                  </a:lnTo>
                  <a:lnTo>
                    <a:pt x="336956" y="174396"/>
                  </a:lnTo>
                  <a:lnTo>
                    <a:pt x="295160" y="174396"/>
                  </a:lnTo>
                  <a:lnTo>
                    <a:pt x="295160" y="250939"/>
                  </a:lnTo>
                  <a:lnTo>
                    <a:pt x="338251" y="250939"/>
                  </a:lnTo>
                  <a:lnTo>
                    <a:pt x="338251" y="241376"/>
                  </a:lnTo>
                  <a:close/>
                </a:path>
                <a:path extrusionOk="0" h="252729" w="878840">
                  <a:moveTo>
                    <a:pt x="410184" y="134823"/>
                  </a:moveTo>
                  <a:lnTo>
                    <a:pt x="409536" y="126123"/>
                  </a:lnTo>
                  <a:lnTo>
                    <a:pt x="408889" y="119164"/>
                  </a:lnTo>
                  <a:lnTo>
                    <a:pt x="408762" y="68287"/>
                  </a:lnTo>
                  <a:lnTo>
                    <a:pt x="407466" y="59156"/>
                  </a:lnTo>
                  <a:lnTo>
                    <a:pt x="407060" y="56261"/>
                  </a:lnTo>
                  <a:lnTo>
                    <a:pt x="406527" y="55232"/>
                  </a:lnTo>
                  <a:lnTo>
                    <a:pt x="402005" y="46545"/>
                  </a:lnTo>
                  <a:lnTo>
                    <a:pt x="394398" y="40411"/>
                  </a:lnTo>
                  <a:lnTo>
                    <a:pt x="384911" y="38277"/>
                  </a:lnTo>
                  <a:lnTo>
                    <a:pt x="377850" y="39585"/>
                  </a:lnTo>
                  <a:lnTo>
                    <a:pt x="371462" y="42837"/>
                  </a:lnTo>
                  <a:lnTo>
                    <a:pt x="366052" y="48056"/>
                  </a:lnTo>
                  <a:lnTo>
                    <a:pt x="361911" y="55232"/>
                  </a:lnTo>
                  <a:lnTo>
                    <a:pt x="358660" y="48056"/>
                  </a:lnTo>
                  <a:lnTo>
                    <a:pt x="353974" y="43116"/>
                  </a:lnTo>
                  <a:lnTo>
                    <a:pt x="348234" y="40132"/>
                  </a:lnTo>
                  <a:lnTo>
                    <a:pt x="342150" y="39141"/>
                  </a:lnTo>
                  <a:lnTo>
                    <a:pt x="335178" y="39954"/>
                  </a:lnTo>
                  <a:lnTo>
                    <a:pt x="328980" y="42621"/>
                  </a:lnTo>
                  <a:lnTo>
                    <a:pt x="323697" y="47586"/>
                  </a:lnTo>
                  <a:lnTo>
                    <a:pt x="319468" y="55232"/>
                  </a:lnTo>
                  <a:lnTo>
                    <a:pt x="319138" y="40881"/>
                  </a:lnTo>
                  <a:lnTo>
                    <a:pt x="295160" y="40881"/>
                  </a:lnTo>
                  <a:lnTo>
                    <a:pt x="295160" y="134823"/>
                  </a:lnTo>
                  <a:lnTo>
                    <a:pt x="319786" y="134823"/>
                  </a:lnTo>
                  <a:lnTo>
                    <a:pt x="319786" y="75247"/>
                  </a:lnTo>
                  <a:lnTo>
                    <a:pt x="318820" y="59156"/>
                  </a:lnTo>
                  <a:lnTo>
                    <a:pt x="337934" y="59156"/>
                  </a:lnTo>
                  <a:lnTo>
                    <a:pt x="339877" y="68287"/>
                  </a:lnTo>
                  <a:lnTo>
                    <a:pt x="339877" y="134823"/>
                  </a:lnTo>
                  <a:lnTo>
                    <a:pt x="364502" y="134823"/>
                  </a:lnTo>
                  <a:lnTo>
                    <a:pt x="364502" y="75247"/>
                  </a:lnTo>
                  <a:lnTo>
                    <a:pt x="363524" y="59156"/>
                  </a:lnTo>
                  <a:lnTo>
                    <a:pt x="382651" y="59156"/>
                  </a:lnTo>
                  <a:lnTo>
                    <a:pt x="384263" y="68287"/>
                  </a:lnTo>
                  <a:lnTo>
                    <a:pt x="384263" y="134823"/>
                  </a:lnTo>
                  <a:lnTo>
                    <a:pt x="410184" y="134823"/>
                  </a:lnTo>
                  <a:close/>
                </a:path>
                <a:path extrusionOk="0" h="252729" w="878840">
                  <a:moveTo>
                    <a:pt x="439343" y="174396"/>
                  </a:moveTo>
                  <a:lnTo>
                    <a:pt x="430276" y="174396"/>
                  </a:lnTo>
                  <a:lnTo>
                    <a:pt x="430390" y="187883"/>
                  </a:lnTo>
                  <a:lnTo>
                    <a:pt x="430504" y="202666"/>
                  </a:lnTo>
                  <a:lnTo>
                    <a:pt x="430593" y="223113"/>
                  </a:lnTo>
                  <a:lnTo>
                    <a:pt x="430720" y="224409"/>
                  </a:lnTo>
                  <a:lnTo>
                    <a:pt x="431888" y="237020"/>
                  </a:lnTo>
                  <a:lnTo>
                    <a:pt x="425742" y="224409"/>
                  </a:lnTo>
                  <a:lnTo>
                    <a:pt x="421195" y="216154"/>
                  </a:lnTo>
                  <a:lnTo>
                    <a:pt x="405841" y="187883"/>
                  </a:lnTo>
                  <a:lnTo>
                    <a:pt x="398526" y="174396"/>
                  </a:lnTo>
                  <a:lnTo>
                    <a:pt x="387502" y="174396"/>
                  </a:lnTo>
                  <a:lnTo>
                    <a:pt x="387502" y="250939"/>
                  </a:lnTo>
                  <a:lnTo>
                    <a:pt x="396582" y="250939"/>
                  </a:lnTo>
                  <a:lnTo>
                    <a:pt x="396532" y="210058"/>
                  </a:lnTo>
                  <a:lnTo>
                    <a:pt x="396252" y="200494"/>
                  </a:lnTo>
                  <a:lnTo>
                    <a:pt x="395605" y="187883"/>
                  </a:lnTo>
                  <a:lnTo>
                    <a:pt x="402729" y="202666"/>
                  </a:lnTo>
                  <a:lnTo>
                    <a:pt x="406946" y="210058"/>
                  </a:lnTo>
                  <a:lnTo>
                    <a:pt x="429628" y="250939"/>
                  </a:lnTo>
                  <a:lnTo>
                    <a:pt x="439343" y="250939"/>
                  </a:lnTo>
                  <a:lnTo>
                    <a:pt x="439343" y="237020"/>
                  </a:lnTo>
                  <a:lnTo>
                    <a:pt x="439343" y="174396"/>
                  </a:lnTo>
                  <a:close/>
                </a:path>
                <a:path extrusionOk="0" h="252729" w="878840">
                  <a:moveTo>
                    <a:pt x="490537" y="87858"/>
                  </a:moveTo>
                  <a:lnTo>
                    <a:pt x="480250" y="50838"/>
                  </a:lnTo>
                  <a:lnTo>
                    <a:pt x="465264" y="40805"/>
                  </a:lnTo>
                  <a:lnTo>
                    <a:pt x="465264" y="87414"/>
                  </a:lnTo>
                  <a:lnTo>
                    <a:pt x="465239" y="87858"/>
                  </a:lnTo>
                  <a:lnTo>
                    <a:pt x="464756" y="99326"/>
                  </a:lnTo>
                  <a:lnTo>
                    <a:pt x="462876" y="109004"/>
                  </a:lnTo>
                  <a:lnTo>
                    <a:pt x="459117" y="115493"/>
                  </a:lnTo>
                  <a:lnTo>
                    <a:pt x="452958" y="117868"/>
                  </a:lnTo>
                  <a:lnTo>
                    <a:pt x="446608" y="115493"/>
                  </a:lnTo>
                  <a:lnTo>
                    <a:pt x="442747" y="109004"/>
                  </a:lnTo>
                  <a:lnTo>
                    <a:pt x="440829" y="99326"/>
                  </a:lnTo>
                  <a:lnTo>
                    <a:pt x="440321" y="87414"/>
                  </a:lnTo>
                  <a:lnTo>
                    <a:pt x="440791" y="76555"/>
                  </a:lnTo>
                  <a:lnTo>
                    <a:pt x="442620" y="67094"/>
                  </a:lnTo>
                  <a:lnTo>
                    <a:pt x="446468" y="60388"/>
                  </a:lnTo>
                  <a:lnTo>
                    <a:pt x="452958" y="57848"/>
                  </a:lnTo>
                  <a:lnTo>
                    <a:pt x="452958" y="58280"/>
                  </a:lnTo>
                  <a:lnTo>
                    <a:pt x="459244" y="60756"/>
                  </a:lnTo>
                  <a:lnTo>
                    <a:pt x="462991" y="67310"/>
                  </a:lnTo>
                  <a:lnTo>
                    <a:pt x="464781" y="76555"/>
                  </a:lnTo>
                  <a:lnTo>
                    <a:pt x="465264" y="87414"/>
                  </a:lnTo>
                  <a:lnTo>
                    <a:pt x="465264" y="40805"/>
                  </a:lnTo>
                  <a:lnTo>
                    <a:pt x="425373" y="50838"/>
                  </a:lnTo>
                  <a:lnTo>
                    <a:pt x="417614" y="67310"/>
                  </a:lnTo>
                  <a:lnTo>
                    <a:pt x="415048" y="87858"/>
                  </a:lnTo>
                  <a:lnTo>
                    <a:pt x="417728" y="109550"/>
                  </a:lnTo>
                  <a:lnTo>
                    <a:pt x="425373" y="125044"/>
                  </a:lnTo>
                  <a:lnTo>
                    <a:pt x="437324" y="134340"/>
                  </a:lnTo>
                  <a:lnTo>
                    <a:pt x="452958" y="137439"/>
                  </a:lnTo>
                  <a:lnTo>
                    <a:pt x="468388" y="134340"/>
                  </a:lnTo>
                  <a:lnTo>
                    <a:pt x="480250" y="125044"/>
                  </a:lnTo>
                  <a:lnTo>
                    <a:pt x="483768" y="117868"/>
                  </a:lnTo>
                  <a:lnTo>
                    <a:pt x="487857" y="109550"/>
                  </a:lnTo>
                  <a:lnTo>
                    <a:pt x="487921" y="109004"/>
                  </a:lnTo>
                  <a:lnTo>
                    <a:pt x="490537" y="87858"/>
                  </a:lnTo>
                  <a:close/>
                </a:path>
                <a:path extrusionOk="0" h="252729" w="878840">
                  <a:moveTo>
                    <a:pt x="539140" y="174396"/>
                  </a:moveTo>
                  <a:lnTo>
                    <a:pt x="486968" y="174396"/>
                  </a:lnTo>
                  <a:lnTo>
                    <a:pt x="486968" y="183527"/>
                  </a:lnTo>
                  <a:lnTo>
                    <a:pt x="508025" y="183527"/>
                  </a:lnTo>
                  <a:lnTo>
                    <a:pt x="508025" y="250939"/>
                  </a:lnTo>
                  <a:lnTo>
                    <a:pt x="516775" y="250939"/>
                  </a:lnTo>
                  <a:lnTo>
                    <a:pt x="516775" y="183527"/>
                  </a:lnTo>
                  <a:lnTo>
                    <a:pt x="538162" y="183527"/>
                  </a:lnTo>
                  <a:lnTo>
                    <a:pt x="539140" y="174396"/>
                  </a:lnTo>
                  <a:close/>
                </a:path>
                <a:path extrusionOk="0" h="252729" w="878840">
                  <a:moveTo>
                    <a:pt x="576072" y="0"/>
                  </a:moveTo>
                  <a:lnTo>
                    <a:pt x="509651" y="0"/>
                  </a:lnTo>
                  <a:lnTo>
                    <a:pt x="509651" y="134823"/>
                  </a:lnTo>
                  <a:lnTo>
                    <a:pt x="535571" y="134823"/>
                  </a:lnTo>
                  <a:lnTo>
                    <a:pt x="535571" y="81762"/>
                  </a:lnTo>
                  <a:lnTo>
                    <a:pt x="556958" y="81762"/>
                  </a:lnTo>
                  <a:lnTo>
                    <a:pt x="562787" y="56972"/>
                  </a:lnTo>
                  <a:lnTo>
                    <a:pt x="535571" y="56972"/>
                  </a:lnTo>
                  <a:lnTo>
                    <a:pt x="535571" y="24790"/>
                  </a:lnTo>
                  <a:lnTo>
                    <a:pt x="570242" y="24790"/>
                  </a:lnTo>
                  <a:lnTo>
                    <a:pt x="576072" y="0"/>
                  </a:lnTo>
                  <a:close/>
                </a:path>
                <a:path extrusionOk="0" h="252729" w="878840">
                  <a:moveTo>
                    <a:pt x="594868" y="174396"/>
                  </a:moveTo>
                  <a:lnTo>
                    <a:pt x="585787" y="174396"/>
                  </a:lnTo>
                  <a:lnTo>
                    <a:pt x="585787" y="250939"/>
                  </a:lnTo>
                  <a:lnTo>
                    <a:pt x="594868" y="250939"/>
                  </a:lnTo>
                  <a:lnTo>
                    <a:pt x="594868" y="174396"/>
                  </a:lnTo>
                  <a:close/>
                </a:path>
                <a:path extrusionOk="0" h="252729" w="878840">
                  <a:moveTo>
                    <a:pt x="602640" y="40881"/>
                  </a:moveTo>
                  <a:lnTo>
                    <a:pt x="578015" y="40881"/>
                  </a:lnTo>
                  <a:lnTo>
                    <a:pt x="578015" y="134823"/>
                  </a:lnTo>
                  <a:lnTo>
                    <a:pt x="602640" y="134823"/>
                  </a:lnTo>
                  <a:lnTo>
                    <a:pt x="602640" y="40881"/>
                  </a:lnTo>
                  <a:close/>
                </a:path>
                <a:path extrusionOk="0" h="252729" w="878840">
                  <a:moveTo>
                    <a:pt x="608799" y="0"/>
                  </a:moveTo>
                  <a:lnTo>
                    <a:pt x="584174" y="0"/>
                  </a:lnTo>
                  <a:lnTo>
                    <a:pt x="578345" y="24790"/>
                  </a:lnTo>
                  <a:lnTo>
                    <a:pt x="602640" y="24790"/>
                  </a:lnTo>
                  <a:lnTo>
                    <a:pt x="608799" y="0"/>
                  </a:lnTo>
                  <a:close/>
                </a:path>
                <a:path extrusionOk="0" h="252729" w="878840">
                  <a:moveTo>
                    <a:pt x="672947" y="106984"/>
                  </a:moveTo>
                  <a:lnTo>
                    <a:pt x="648944" y="77127"/>
                  </a:lnTo>
                  <a:lnTo>
                    <a:pt x="640626" y="74104"/>
                  </a:lnTo>
                  <a:lnTo>
                    <a:pt x="635101" y="70993"/>
                  </a:lnTo>
                  <a:lnTo>
                    <a:pt x="633095" y="66548"/>
                  </a:lnTo>
                  <a:lnTo>
                    <a:pt x="633095" y="60896"/>
                  </a:lnTo>
                  <a:lnTo>
                    <a:pt x="635685" y="57848"/>
                  </a:lnTo>
                  <a:lnTo>
                    <a:pt x="642810" y="57848"/>
                  </a:lnTo>
                  <a:lnTo>
                    <a:pt x="644753" y="58712"/>
                  </a:lnTo>
                  <a:lnTo>
                    <a:pt x="646379" y="60452"/>
                  </a:lnTo>
                  <a:lnTo>
                    <a:pt x="647674" y="62636"/>
                  </a:lnTo>
                  <a:lnTo>
                    <a:pt x="648004" y="65671"/>
                  </a:lnTo>
                  <a:lnTo>
                    <a:pt x="648004" y="69583"/>
                  </a:lnTo>
                  <a:lnTo>
                    <a:pt x="671652" y="69583"/>
                  </a:lnTo>
                  <a:lnTo>
                    <a:pt x="669429" y="57848"/>
                  </a:lnTo>
                  <a:lnTo>
                    <a:pt x="668743" y="54241"/>
                  </a:lnTo>
                  <a:lnTo>
                    <a:pt x="661809" y="44640"/>
                  </a:lnTo>
                  <a:lnTo>
                    <a:pt x="651941" y="39649"/>
                  </a:lnTo>
                  <a:lnTo>
                    <a:pt x="651738" y="39649"/>
                  </a:lnTo>
                  <a:lnTo>
                    <a:pt x="640549" y="38277"/>
                  </a:lnTo>
                  <a:lnTo>
                    <a:pt x="630135" y="39649"/>
                  </a:lnTo>
                  <a:lnTo>
                    <a:pt x="620179" y="44361"/>
                  </a:lnTo>
                  <a:lnTo>
                    <a:pt x="612711" y="53327"/>
                  </a:lnTo>
                  <a:lnTo>
                    <a:pt x="609765" y="67411"/>
                  </a:lnTo>
                  <a:lnTo>
                    <a:pt x="615937" y="85432"/>
                  </a:lnTo>
                  <a:lnTo>
                    <a:pt x="629526" y="94157"/>
                  </a:lnTo>
                  <a:lnTo>
                    <a:pt x="643115" y="99949"/>
                  </a:lnTo>
                  <a:lnTo>
                    <a:pt x="649300" y="109169"/>
                  </a:lnTo>
                  <a:lnTo>
                    <a:pt x="649300" y="115252"/>
                  </a:lnTo>
                  <a:lnTo>
                    <a:pt x="645731" y="118300"/>
                  </a:lnTo>
                  <a:lnTo>
                    <a:pt x="637959" y="118300"/>
                  </a:lnTo>
                  <a:lnTo>
                    <a:pt x="635685" y="116128"/>
                  </a:lnTo>
                  <a:lnTo>
                    <a:pt x="634390" y="113512"/>
                  </a:lnTo>
                  <a:lnTo>
                    <a:pt x="632764" y="111340"/>
                  </a:lnTo>
                  <a:lnTo>
                    <a:pt x="632574" y="109169"/>
                  </a:lnTo>
                  <a:lnTo>
                    <a:pt x="632523" y="106984"/>
                  </a:lnTo>
                  <a:lnTo>
                    <a:pt x="632764" y="104381"/>
                  </a:lnTo>
                  <a:lnTo>
                    <a:pt x="609117" y="104381"/>
                  </a:lnTo>
                  <a:lnTo>
                    <a:pt x="611581" y="121475"/>
                  </a:lnTo>
                  <a:lnTo>
                    <a:pt x="618591" y="131508"/>
                  </a:lnTo>
                  <a:lnTo>
                    <a:pt x="628891" y="136245"/>
                  </a:lnTo>
                  <a:lnTo>
                    <a:pt x="641197" y="137439"/>
                  </a:lnTo>
                  <a:lnTo>
                    <a:pt x="652995" y="135851"/>
                  </a:lnTo>
                  <a:lnTo>
                    <a:pt x="663143" y="130695"/>
                  </a:lnTo>
                  <a:lnTo>
                    <a:pt x="670267" y="121285"/>
                  </a:lnTo>
                  <a:lnTo>
                    <a:pt x="670826" y="118300"/>
                  </a:lnTo>
                  <a:lnTo>
                    <a:pt x="672947" y="106984"/>
                  </a:lnTo>
                  <a:close/>
                </a:path>
                <a:path extrusionOk="0" h="252729" w="878840">
                  <a:moveTo>
                    <a:pt x="695299" y="174396"/>
                  </a:moveTo>
                  <a:lnTo>
                    <a:pt x="653503" y="174396"/>
                  </a:lnTo>
                  <a:lnTo>
                    <a:pt x="653503" y="250939"/>
                  </a:lnTo>
                  <a:lnTo>
                    <a:pt x="662584" y="250939"/>
                  </a:lnTo>
                  <a:lnTo>
                    <a:pt x="662584" y="215277"/>
                  </a:lnTo>
                  <a:lnTo>
                    <a:pt x="689140" y="215277"/>
                  </a:lnTo>
                  <a:lnTo>
                    <a:pt x="689140" y="206146"/>
                  </a:lnTo>
                  <a:lnTo>
                    <a:pt x="662584" y="206146"/>
                  </a:lnTo>
                  <a:lnTo>
                    <a:pt x="662584" y="183527"/>
                  </a:lnTo>
                  <a:lnTo>
                    <a:pt x="694004" y="183527"/>
                  </a:lnTo>
                  <a:lnTo>
                    <a:pt x="695299" y="174396"/>
                  </a:lnTo>
                  <a:close/>
                </a:path>
                <a:path extrusionOk="0" h="252729" w="878840">
                  <a:moveTo>
                    <a:pt x="749414" y="134823"/>
                  </a:moveTo>
                  <a:lnTo>
                    <a:pt x="748766" y="126123"/>
                  </a:lnTo>
                  <a:lnTo>
                    <a:pt x="748436" y="119608"/>
                  </a:lnTo>
                  <a:lnTo>
                    <a:pt x="748309" y="68287"/>
                  </a:lnTo>
                  <a:lnTo>
                    <a:pt x="747014" y="59156"/>
                  </a:lnTo>
                  <a:lnTo>
                    <a:pt x="724458" y="38277"/>
                  </a:lnTo>
                  <a:lnTo>
                    <a:pt x="720255" y="38277"/>
                  </a:lnTo>
                  <a:lnTo>
                    <a:pt x="703732" y="50888"/>
                  </a:lnTo>
                  <a:lnTo>
                    <a:pt x="703732" y="0"/>
                  </a:lnTo>
                  <a:lnTo>
                    <a:pt x="679107" y="0"/>
                  </a:lnTo>
                  <a:lnTo>
                    <a:pt x="679107" y="134823"/>
                  </a:lnTo>
                  <a:lnTo>
                    <a:pt x="703732" y="134823"/>
                  </a:lnTo>
                  <a:lnTo>
                    <a:pt x="703732" y="75247"/>
                  </a:lnTo>
                  <a:lnTo>
                    <a:pt x="702754" y="59156"/>
                  </a:lnTo>
                  <a:lnTo>
                    <a:pt x="721868" y="59156"/>
                  </a:lnTo>
                  <a:lnTo>
                    <a:pt x="723493" y="68287"/>
                  </a:lnTo>
                  <a:lnTo>
                    <a:pt x="723493" y="134823"/>
                  </a:lnTo>
                  <a:lnTo>
                    <a:pt x="749414" y="134823"/>
                  </a:lnTo>
                  <a:close/>
                </a:path>
                <a:path extrusionOk="0" h="252729" w="878840">
                  <a:moveTo>
                    <a:pt x="752652" y="174396"/>
                  </a:moveTo>
                  <a:lnTo>
                    <a:pt x="743572" y="174396"/>
                  </a:lnTo>
                  <a:lnTo>
                    <a:pt x="743572" y="250939"/>
                  </a:lnTo>
                  <a:lnTo>
                    <a:pt x="752652" y="250939"/>
                  </a:lnTo>
                  <a:lnTo>
                    <a:pt x="752652" y="174396"/>
                  </a:lnTo>
                  <a:close/>
                </a:path>
                <a:path extrusionOk="0" h="252729" w="878840">
                  <a:moveTo>
                    <a:pt x="825220" y="94373"/>
                  </a:moveTo>
                  <a:lnTo>
                    <a:pt x="824090" y="76542"/>
                  </a:lnTo>
                  <a:lnTo>
                    <a:pt x="823760" y="71297"/>
                  </a:lnTo>
                  <a:lnTo>
                    <a:pt x="818794" y="55676"/>
                  </a:lnTo>
                  <a:lnTo>
                    <a:pt x="818134" y="53606"/>
                  </a:lnTo>
                  <a:lnTo>
                    <a:pt x="807224" y="42265"/>
                  </a:lnTo>
                  <a:lnTo>
                    <a:pt x="801573" y="40970"/>
                  </a:lnTo>
                  <a:lnTo>
                    <a:pt x="801573" y="71297"/>
                  </a:lnTo>
                  <a:lnTo>
                    <a:pt x="801573" y="76542"/>
                  </a:lnTo>
                  <a:lnTo>
                    <a:pt x="778573" y="76542"/>
                  </a:lnTo>
                  <a:lnTo>
                    <a:pt x="779221" y="66548"/>
                  </a:lnTo>
                  <a:lnTo>
                    <a:pt x="779335" y="65798"/>
                  </a:lnTo>
                  <a:lnTo>
                    <a:pt x="780834" y="56540"/>
                  </a:lnTo>
                  <a:lnTo>
                    <a:pt x="789914" y="55676"/>
                  </a:lnTo>
                  <a:lnTo>
                    <a:pt x="794118" y="55676"/>
                  </a:lnTo>
                  <a:lnTo>
                    <a:pt x="797039" y="58280"/>
                  </a:lnTo>
                  <a:lnTo>
                    <a:pt x="798652" y="62191"/>
                  </a:lnTo>
                  <a:lnTo>
                    <a:pt x="800595" y="66103"/>
                  </a:lnTo>
                  <a:lnTo>
                    <a:pt x="800684" y="66548"/>
                  </a:lnTo>
                  <a:lnTo>
                    <a:pt x="801573" y="71297"/>
                  </a:lnTo>
                  <a:lnTo>
                    <a:pt x="801573" y="40970"/>
                  </a:lnTo>
                  <a:lnTo>
                    <a:pt x="763993" y="51003"/>
                  </a:lnTo>
                  <a:lnTo>
                    <a:pt x="756920" y="66548"/>
                  </a:lnTo>
                  <a:lnTo>
                    <a:pt x="754595" y="85242"/>
                  </a:lnTo>
                  <a:lnTo>
                    <a:pt x="756488" y="108254"/>
                  </a:lnTo>
                  <a:lnTo>
                    <a:pt x="762698" y="124548"/>
                  </a:lnTo>
                  <a:lnTo>
                    <a:pt x="774001" y="134226"/>
                  </a:lnTo>
                  <a:lnTo>
                    <a:pt x="791210" y="137439"/>
                  </a:lnTo>
                  <a:lnTo>
                    <a:pt x="799630" y="137439"/>
                  </a:lnTo>
                  <a:lnTo>
                    <a:pt x="821143" y="118300"/>
                  </a:lnTo>
                  <a:lnTo>
                    <a:pt x="823341" y="112179"/>
                  </a:lnTo>
                  <a:lnTo>
                    <a:pt x="824572" y="103949"/>
                  </a:lnTo>
                  <a:lnTo>
                    <a:pt x="801243" y="103949"/>
                  </a:lnTo>
                  <a:lnTo>
                    <a:pt x="800595" y="112649"/>
                  </a:lnTo>
                  <a:lnTo>
                    <a:pt x="796709" y="118300"/>
                  </a:lnTo>
                  <a:lnTo>
                    <a:pt x="789584" y="118300"/>
                  </a:lnTo>
                  <a:lnTo>
                    <a:pt x="783666" y="116217"/>
                  </a:lnTo>
                  <a:lnTo>
                    <a:pt x="780148" y="110744"/>
                  </a:lnTo>
                  <a:lnTo>
                    <a:pt x="778510" y="103073"/>
                  </a:lnTo>
                  <a:lnTo>
                    <a:pt x="778243" y="94373"/>
                  </a:lnTo>
                  <a:lnTo>
                    <a:pt x="825220" y="94373"/>
                  </a:lnTo>
                  <a:close/>
                </a:path>
                <a:path extrusionOk="0" h="252729" w="878840">
                  <a:moveTo>
                    <a:pt x="859243" y="245287"/>
                  </a:moveTo>
                  <a:lnTo>
                    <a:pt x="858177" y="243547"/>
                  </a:lnTo>
                  <a:lnTo>
                    <a:pt x="854710" y="237896"/>
                  </a:lnTo>
                  <a:lnTo>
                    <a:pt x="850823" y="240944"/>
                  </a:lnTo>
                  <a:lnTo>
                    <a:pt x="845642" y="243547"/>
                  </a:lnTo>
                  <a:lnTo>
                    <a:pt x="833970" y="243547"/>
                  </a:lnTo>
                  <a:lnTo>
                    <a:pt x="827163" y="241808"/>
                  </a:lnTo>
                  <a:lnTo>
                    <a:pt x="822960" y="236156"/>
                  </a:lnTo>
                  <a:lnTo>
                    <a:pt x="818426" y="230505"/>
                  </a:lnTo>
                  <a:lnTo>
                    <a:pt x="816152" y="224409"/>
                  </a:lnTo>
                  <a:lnTo>
                    <a:pt x="816152" y="203974"/>
                  </a:lnTo>
                  <a:lnTo>
                    <a:pt x="818095" y="197015"/>
                  </a:lnTo>
                  <a:lnTo>
                    <a:pt x="821664" y="191363"/>
                  </a:lnTo>
                  <a:lnTo>
                    <a:pt x="826198" y="184835"/>
                  </a:lnTo>
                  <a:lnTo>
                    <a:pt x="833005" y="182232"/>
                  </a:lnTo>
                  <a:lnTo>
                    <a:pt x="844664" y="182232"/>
                  </a:lnTo>
                  <a:lnTo>
                    <a:pt x="848614" y="183857"/>
                  </a:lnTo>
                  <a:lnTo>
                    <a:pt x="850074" y="184835"/>
                  </a:lnTo>
                  <a:lnTo>
                    <a:pt x="853084" y="187007"/>
                  </a:lnTo>
                  <a:lnTo>
                    <a:pt x="856018" y="182232"/>
                  </a:lnTo>
                  <a:lnTo>
                    <a:pt x="857631" y="179616"/>
                  </a:lnTo>
                  <a:lnTo>
                    <a:pt x="853084" y="175704"/>
                  </a:lnTo>
                  <a:lnTo>
                    <a:pt x="846289" y="173101"/>
                  </a:lnTo>
                  <a:lnTo>
                    <a:pt x="839800" y="173101"/>
                  </a:lnTo>
                  <a:lnTo>
                    <a:pt x="827024" y="175869"/>
                  </a:lnTo>
                  <a:lnTo>
                    <a:pt x="816279" y="183857"/>
                  </a:lnTo>
                  <a:lnTo>
                    <a:pt x="808863" y="196583"/>
                  </a:lnTo>
                  <a:lnTo>
                    <a:pt x="808799" y="197015"/>
                  </a:lnTo>
                  <a:lnTo>
                    <a:pt x="806107" y="213537"/>
                  </a:lnTo>
                  <a:lnTo>
                    <a:pt x="808583" y="230047"/>
                  </a:lnTo>
                  <a:lnTo>
                    <a:pt x="815467" y="242189"/>
                  </a:lnTo>
                  <a:lnTo>
                    <a:pt x="825931" y="249682"/>
                  </a:lnTo>
                  <a:lnTo>
                    <a:pt x="839152" y="252247"/>
                  </a:lnTo>
                  <a:lnTo>
                    <a:pt x="846607" y="252247"/>
                  </a:lnTo>
                  <a:lnTo>
                    <a:pt x="854710" y="249199"/>
                  </a:lnTo>
                  <a:lnTo>
                    <a:pt x="859243" y="245287"/>
                  </a:lnTo>
                  <a:close/>
                </a:path>
                <a:path extrusionOk="0" h="252729" w="878840">
                  <a:moveTo>
                    <a:pt x="878357" y="38277"/>
                  </a:moveTo>
                  <a:lnTo>
                    <a:pt x="870813" y="39243"/>
                  </a:lnTo>
                  <a:lnTo>
                    <a:pt x="864387" y="42456"/>
                  </a:lnTo>
                  <a:lnTo>
                    <a:pt x="859358" y="48361"/>
                  </a:lnTo>
                  <a:lnTo>
                    <a:pt x="856005" y="57416"/>
                  </a:lnTo>
                  <a:lnTo>
                    <a:pt x="855675" y="40881"/>
                  </a:lnTo>
                  <a:lnTo>
                    <a:pt x="830732" y="40881"/>
                  </a:lnTo>
                  <a:lnTo>
                    <a:pt x="831354" y="48361"/>
                  </a:lnTo>
                  <a:lnTo>
                    <a:pt x="831380" y="134823"/>
                  </a:lnTo>
                  <a:lnTo>
                    <a:pt x="856005" y="134823"/>
                  </a:lnTo>
                  <a:lnTo>
                    <a:pt x="856005" y="93941"/>
                  </a:lnTo>
                  <a:lnTo>
                    <a:pt x="856780" y="83121"/>
                  </a:lnTo>
                  <a:lnTo>
                    <a:pt x="859485" y="74587"/>
                  </a:lnTo>
                  <a:lnTo>
                    <a:pt x="864755" y="68986"/>
                  </a:lnTo>
                  <a:lnTo>
                    <a:pt x="873175" y="66979"/>
                  </a:lnTo>
                  <a:lnTo>
                    <a:pt x="878357" y="66979"/>
                  </a:lnTo>
                  <a:lnTo>
                    <a:pt x="878357" y="57416"/>
                  </a:lnTo>
                  <a:lnTo>
                    <a:pt x="878357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2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4250">
            <a:spAutoFit/>
          </a:bodyPr>
          <a:lstStyle/>
          <a:p>
            <a:pPr indent="0" lvl="0" marL="1060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NỘI DUNG TRÌNH BÀY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9" name="Google Shape;79;p2"/>
          <p:cNvGrpSpPr/>
          <p:nvPr/>
        </p:nvGrpSpPr>
        <p:grpSpPr>
          <a:xfrm>
            <a:off x="227075" y="1809750"/>
            <a:ext cx="4875911" cy="285750"/>
            <a:chOff x="227075" y="1809750"/>
            <a:chExt cx="4875911" cy="285750"/>
          </a:xfrm>
        </p:grpSpPr>
        <p:sp>
          <p:nvSpPr>
            <p:cNvPr id="80" name="Google Shape;80;p2"/>
            <p:cNvSpPr/>
            <p:nvPr/>
          </p:nvSpPr>
          <p:spPr>
            <a:xfrm>
              <a:off x="560831" y="2092452"/>
              <a:ext cx="4542155" cy="0"/>
            </a:xfrm>
            <a:custGeom>
              <a:rect b="b" l="l" r="r" t="t"/>
              <a:pathLst>
                <a:path extrusionOk="0" h="120000" w="4542155">
                  <a:moveTo>
                    <a:pt x="0" y="0"/>
                  </a:moveTo>
                  <a:lnTo>
                    <a:pt x="4541710" y="0"/>
                  </a:lnTo>
                </a:path>
              </a:pathLst>
            </a:custGeom>
            <a:noFill/>
            <a:ln cap="flat" cmpd="sng" w="9525">
              <a:solidFill>
                <a:srgbClr val="CACD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227075" y="1809750"/>
              <a:ext cx="428625" cy="285750"/>
            </a:xfrm>
            <a:custGeom>
              <a:rect b="b" l="l" r="r" t="t"/>
              <a:pathLst>
                <a:path extrusionOk="0" h="285750" w="428625">
                  <a:moveTo>
                    <a:pt x="428244" y="0"/>
                  </a:moveTo>
                  <a:lnTo>
                    <a:pt x="90995" y="0"/>
                  </a:lnTo>
                  <a:lnTo>
                    <a:pt x="0" y="285750"/>
                  </a:lnTo>
                  <a:lnTo>
                    <a:pt x="337248" y="285750"/>
                  </a:lnTo>
                  <a:lnTo>
                    <a:pt x="428244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2"/>
          <p:cNvSpPr txBox="1"/>
          <p:nvPr/>
        </p:nvSpPr>
        <p:spPr>
          <a:xfrm>
            <a:off x="391554" y="1855914"/>
            <a:ext cx="99695" cy="185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 txBox="1"/>
          <p:nvPr/>
        </p:nvSpPr>
        <p:spPr>
          <a:xfrm>
            <a:off x="792640" y="1851583"/>
            <a:ext cx="420624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Giới thiệu nguyên lý và Cấu tạo của 1 hệ thống Realtime PCR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227075" y="2467355"/>
            <a:ext cx="4625721" cy="289560"/>
            <a:chOff x="227075" y="2467355"/>
            <a:chExt cx="4625721" cy="289560"/>
          </a:xfrm>
        </p:grpSpPr>
        <p:sp>
          <p:nvSpPr>
            <p:cNvPr id="85" name="Google Shape;85;p2"/>
            <p:cNvSpPr/>
            <p:nvPr/>
          </p:nvSpPr>
          <p:spPr>
            <a:xfrm>
              <a:off x="560831" y="2756915"/>
              <a:ext cx="4291965" cy="0"/>
            </a:xfrm>
            <a:custGeom>
              <a:rect b="b" l="l" r="r" t="t"/>
              <a:pathLst>
                <a:path extrusionOk="0" h="120000" w="4291965">
                  <a:moveTo>
                    <a:pt x="0" y="0"/>
                  </a:moveTo>
                  <a:lnTo>
                    <a:pt x="4291799" y="0"/>
                  </a:lnTo>
                </a:path>
              </a:pathLst>
            </a:custGeom>
            <a:noFill/>
            <a:ln cap="flat" cmpd="sng" w="9525">
              <a:solidFill>
                <a:srgbClr val="CACD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27075" y="2467355"/>
              <a:ext cx="428625" cy="285750"/>
            </a:xfrm>
            <a:custGeom>
              <a:rect b="b" l="l" r="r" t="t"/>
              <a:pathLst>
                <a:path extrusionOk="0" h="285750" w="428625">
                  <a:moveTo>
                    <a:pt x="428244" y="0"/>
                  </a:moveTo>
                  <a:lnTo>
                    <a:pt x="90995" y="0"/>
                  </a:lnTo>
                  <a:lnTo>
                    <a:pt x="0" y="285750"/>
                  </a:lnTo>
                  <a:lnTo>
                    <a:pt x="337248" y="285750"/>
                  </a:lnTo>
                  <a:lnTo>
                    <a:pt x="428244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2"/>
          <p:cNvSpPr txBox="1"/>
          <p:nvPr/>
        </p:nvSpPr>
        <p:spPr>
          <a:xfrm>
            <a:off x="391554" y="2513457"/>
            <a:ext cx="99695" cy="185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 txBox="1"/>
          <p:nvPr/>
        </p:nvSpPr>
        <p:spPr>
          <a:xfrm>
            <a:off x="792638" y="2516365"/>
            <a:ext cx="1183640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Các đặc tính mới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9" name="Google Shape;89;p2"/>
          <p:cNvGrpSpPr/>
          <p:nvPr/>
        </p:nvGrpSpPr>
        <p:grpSpPr>
          <a:xfrm>
            <a:off x="227075" y="3128772"/>
            <a:ext cx="4371721" cy="285750"/>
            <a:chOff x="227075" y="3128772"/>
            <a:chExt cx="4371721" cy="285750"/>
          </a:xfrm>
        </p:grpSpPr>
        <p:sp>
          <p:nvSpPr>
            <p:cNvPr id="90" name="Google Shape;90;p2"/>
            <p:cNvSpPr/>
            <p:nvPr/>
          </p:nvSpPr>
          <p:spPr>
            <a:xfrm>
              <a:off x="560831" y="3411474"/>
              <a:ext cx="4037965" cy="0"/>
            </a:xfrm>
            <a:custGeom>
              <a:rect b="b" l="l" r="r" t="t"/>
              <a:pathLst>
                <a:path extrusionOk="0" h="120000" w="4037965">
                  <a:moveTo>
                    <a:pt x="0" y="0"/>
                  </a:moveTo>
                  <a:lnTo>
                    <a:pt x="4037863" y="0"/>
                  </a:lnTo>
                </a:path>
              </a:pathLst>
            </a:custGeom>
            <a:noFill/>
            <a:ln cap="flat" cmpd="sng" w="9525">
              <a:solidFill>
                <a:srgbClr val="CACD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227075" y="3128772"/>
              <a:ext cx="428625" cy="285750"/>
            </a:xfrm>
            <a:custGeom>
              <a:rect b="b" l="l" r="r" t="t"/>
              <a:pathLst>
                <a:path extrusionOk="0" h="285750" w="428625">
                  <a:moveTo>
                    <a:pt x="428244" y="0"/>
                  </a:moveTo>
                  <a:lnTo>
                    <a:pt x="90995" y="0"/>
                  </a:lnTo>
                  <a:lnTo>
                    <a:pt x="0" y="285750"/>
                  </a:lnTo>
                  <a:lnTo>
                    <a:pt x="337248" y="285750"/>
                  </a:lnTo>
                  <a:lnTo>
                    <a:pt x="428244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2"/>
          <p:cNvSpPr txBox="1"/>
          <p:nvPr/>
        </p:nvSpPr>
        <p:spPr>
          <a:xfrm>
            <a:off x="391556" y="3174784"/>
            <a:ext cx="99695" cy="185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 txBox="1"/>
          <p:nvPr/>
        </p:nvSpPr>
        <p:spPr>
          <a:xfrm>
            <a:off x="792642" y="3170453"/>
            <a:ext cx="70548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Ứng dụng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4" name="Google Shape;94;p2"/>
          <p:cNvGrpSpPr/>
          <p:nvPr/>
        </p:nvGrpSpPr>
        <p:grpSpPr>
          <a:xfrm>
            <a:off x="227075" y="3800094"/>
            <a:ext cx="4108831" cy="285750"/>
            <a:chOff x="227075" y="3800094"/>
            <a:chExt cx="4108831" cy="285750"/>
          </a:xfrm>
        </p:grpSpPr>
        <p:sp>
          <p:nvSpPr>
            <p:cNvPr id="95" name="Google Shape;95;p2"/>
            <p:cNvSpPr/>
            <p:nvPr/>
          </p:nvSpPr>
          <p:spPr>
            <a:xfrm>
              <a:off x="560831" y="4085844"/>
              <a:ext cx="3775075" cy="0"/>
            </a:xfrm>
            <a:custGeom>
              <a:rect b="b" l="l" r="r" t="t"/>
              <a:pathLst>
                <a:path extrusionOk="0" h="120000" w="3775075">
                  <a:moveTo>
                    <a:pt x="0" y="0"/>
                  </a:moveTo>
                  <a:lnTo>
                    <a:pt x="3774541" y="0"/>
                  </a:lnTo>
                </a:path>
              </a:pathLst>
            </a:custGeom>
            <a:noFill/>
            <a:ln cap="flat" cmpd="sng" w="9525">
              <a:solidFill>
                <a:srgbClr val="CACD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227075" y="3800094"/>
              <a:ext cx="428625" cy="285750"/>
            </a:xfrm>
            <a:custGeom>
              <a:rect b="b" l="l" r="r" t="t"/>
              <a:pathLst>
                <a:path extrusionOk="0" h="285750" w="428625">
                  <a:moveTo>
                    <a:pt x="428244" y="0"/>
                  </a:moveTo>
                  <a:lnTo>
                    <a:pt x="90995" y="0"/>
                  </a:lnTo>
                  <a:lnTo>
                    <a:pt x="0" y="285749"/>
                  </a:lnTo>
                  <a:lnTo>
                    <a:pt x="337248" y="285749"/>
                  </a:lnTo>
                  <a:lnTo>
                    <a:pt x="428244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7" name="Google Shape;97;p2"/>
          <p:cNvSpPr txBox="1"/>
          <p:nvPr/>
        </p:nvSpPr>
        <p:spPr>
          <a:xfrm>
            <a:off x="391554" y="3846486"/>
            <a:ext cx="99695" cy="1854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 sz="1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 txBox="1"/>
          <p:nvPr/>
        </p:nvSpPr>
        <p:spPr>
          <a:xfrm>
            <a:off x="792638" y="3827995"/>
            <a:ext cx="549275" cy="2082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Câu hỏi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1361" y="1447800"/>
            <a:ext cx="4234434" cy="54101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2"/>
          <p:cNvSpPr txBox="1"/>
          <p:nvPr/>
        </p:nvSpPr>
        <p:spPr>
          <a:xfrm>
            <a:off x="75406" y="5831535"/>
            <a:ext cx="5629800" cy="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17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aseline="30000" lang="en-US" sz="1125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n-US" sz="65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The content provided herein may relate to products or workflows that have not been officially released and is subject to change without notice.</a:t>
            </a:r>
            <a:endParaRPr sz="6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36a58c85572_0_18"/>
          <p:cNvSpPr txBox="1"/>
          <p:nvPr>
            <p:ph type="title"/>
          </p:nvPr>
        </p:nvSpPr>
        <p:spPr>
          <a:xfrm>
            <a:off x="122199" y="-69088"/>
            <a:ext cx="87828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7325">
            <a:spAutoFit/>
          </a:bodyPr>
          <a:lstStyle/>
          <a:p>
            <a:pPr indent="0" lvl="0" marL="197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Đọc kết quả Realtime PCR:</a:t>
            </a:r>
            <a:endParaRPr sz="3300"/>
          </a:p>
        </p:txBody>
      </p:sp>
      <p:sp>
        <p:nvSpPr>
          <p:cNvPr id="549" name="Google Shape;549;g36a58c85572_0_18"/>
          <p:cNvSpPr txBox="1"/>
          <p:nvPr/>
        </p:nvSpPr>
        <p:spPr>
          <a:xfrm>
            <a:off x="122200" y="1005275"/>
            <a:ext cx="2079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chemeClr val="dk1"/>
                </a:solidFill>
              </a:rPr>
              <a:t>Quantification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550" name="Google Shape;550;g36a58c85572_0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100" y="830912"/>
            <a:ext cx="6253701" cy="5874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6a58c85572_0_35"/>
          <p:cNvSpPr txBox="1"/>
          <p:nvPr>
            <p:ph type="title"/>
          </p:nvPr>
        </p:nvSpPr>
        <p:spPr>
          <a:xfrm>
            <a:off x="122199" y="-69088"/>
            <a:ext cx="8782800" cy="7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37325">
            <a:spAutoFit/>
          </a:bodyPr>
          <a:lstStyle/>
          <a:p>
            <a:pPr indent="0" lvl="0" marL="197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Đọc kết quả Realtime PCR:</a:t>
            </a:r>
            <a:endParaRPr sz="3300"/>
          </a:p>
        </p:txBody>
      </p:sp>
      <p:sp>
        <p:nvSpPr>
          <p:cNvPr id="556" name="Google Shape;556;g36a58c85572_0_35"/>
          <p:cNvSpPr txBox="1"/>
          <p:nvPr/>
        </p:nvSpPr>
        <p:spPr>
          <a:xfrm>
            <a:off x="122200" y="92842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/>
              <a:t>Melting Curve</a:t>
            </a:r>
            <a:r>
              <a:rPr b="1" lang="en-US" sz="1700"/>
              <a:t> </a:t>
            </a:r>
            <a:endParaRPr b="1" sz="1700"/>
          </a:p>
        </p:txBody>
      </p:sp>
      <p:pic>
        <p:nvPicPr>
          <p:cNvPr id="557" name="Google Shape;557;g36a58c85572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38" y="1374825"/>
            <a:ext cx="8254126" cy="507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Google Shape;56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"/>
            <a:ext cx="9143911" cy="6846821"/>
          </a:xfrm>
          <a:prstGeom prst="rect">
            <a:avLst/>
          </a:prstGeom>
          <a:noFill/>
          <a:ln>
            <a:noFill/>
          </a:ln>
        </p:spPr>
      </p:pic>
      <p:sp>
        <p:nvSpPr>
          <p:cNvPr id="563" name="Google Shape;563;p13"/>
          <p:cNvSpPr txBox="1"/>
          <p:nvPr/>
        </p:nvSpPr>
        <p:spPr>
          <a:xfrm>
            <a:off x="0" y="3581387"/>
            <a:ext cx="4541520" cy="8775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233675">
            <a:spAutoFit/>
          </a:bodyPr>
          <a:lstStyle/>
          <a:p>
            <a:pPr indent="0" lvl="0" marL="261620" marR="450215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E61315"/>
                </a:solidFill>
                <a:latin typeface="Arial"/>
                <a:ea typeface="Arial"/>
                <a:cs typeface="Arial"/>
                <a:sym typeface="Arial"/>
              </a:rPr>
              <a:t>CÁC ĐẶC TÍNH MỚI CỦA THIẾT BỊ REALTIME PCR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8" name="Google Shape;568;p14"/>
          <p:cNvGrpSpPr/>
          <p:nvPr/>
        </p:nvGrpSpPr>
        <p:grpSpPr>
          <a:xfrm>
            <a:off x="33528" y="1235202"/>
            <a:ext cx="3751325" cy="3823715"/>
            <a:chOff x="33528" y="1235202"/>
            <a:chExt cx="3751325" cy="3823715"/>
          </a:xfrm>
        </p:grpSpPr>
        <p:pic>
          <p:nvPicPr>
            <p:cNvPr id="569" name="Google Shape;56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28" y="1264920"/>
              <a:ext cx="667512" cy="679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0" name="Google Shape;570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1188" y="1235202"/>
              <a:ext cx="838962" cy="733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9347" y="1235202"/>
              <a:ext cx="1244346" cy="733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02892" y="1235202"/>
              <a:ext cx="858012" cy="733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3" name="Google Shape;573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340864" y="1235202"/>
              <a:ext cx="1152143" cy="733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4" name="Google Shape;574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28" y="2612136"/>
              <a:ext cx="667512" cy="679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5" name="Google Shape;575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61188" y="2582418"/>
              <a:ext cx="838962" cy="733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6" name="Google Shape;576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96874" y="2582418"/>
              <a:ext cx="1244346" cy="733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7" name="Google Shape;577;p1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837944" y="2582418"/>
              <a:ext cx="1318259" cy="733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8" name="Google Shape;578;p1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852927" y="2582418"/>
              <a:ext cx="931926" cy="7330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9" name="Google Shape;57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3528" y="4355591"/>
              <a:ext cx="667512" cy="6797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1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61188" y="4325873"/>
              <a:ext cx="1171194" cy="7330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1" name="Google Shape;581;p1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237488" y="4325873"/>
              <a:ext cx="1132332" cy="73304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p14"/>
          <p:cNvSpPr txBox="1"/>
          <p:nvPr>
            <p:ph idx="1" type="body"/>
          </p:nvPr>
        </p:nvSpPr>
        <p:spPr>
          <a:xfrm>
            <a:off x="210654" y="1316989"/>
            <a:ext cx="8605520" cy="39084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42900" lvl="0" marL="354965" marR="698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Noto Sans Symbols"/>
              <a:buChar char="⮚"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Hệ thống gia nhiệt </a:t>
            </a:r>
            <a:r>
              <a:rPr lang="en-US"/>
              <a:t>: Tốc độ gia nhiệt càng nhanh, nhiệt độ đồng nhất thì càng tăng độ đặc hiệu cho phản ứng PCR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38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342265" lvl="0" marL="354330" marR="5715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Noto Sans Symbols"/>
              <a:buChar char="⮚"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Hệ thống quang học</a:t>
            </a:r>
            <a:r>
              <a:rPr lang="en-US"/>
              <a:t>: Khả năng thực hiện multiplex thông qua số kênh màu mà hệ thống realtime PCR có thể đọc được, độ phân giải …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375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342900" lvl="0" marL="354965" marR="5080" rtl="0" algn="just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>
                <a:srgbClr val="FF0000"/>
              </a:buClr>
              <a:buSzPts val="2600"/>
              <a:buFont typeface="Noto Sans Symbols"/>
              <a:buChar char="⮚"/>
            </a:pPr>
            <a:r>
              <a:rPr b="1" lang="en-US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Phần mềm </a:t>
            </a:r>
            <a:r>
              <a:rPr lang="en-US"/>
              <a:t>: Dễ sử dụng, nhiều phân tích không cần phải chỉnh sửa nhiều khi phân tích, biểu đồ kết quả đẹp...</a:t>
            </a:r>
            <a:endParaRPr/>
          </a:p>
        </p:txBody>
      </p:sp>
      <p:sp>
        <p:nvSpPr>
          <p:cNvPr id="583" name="Google Shape;583;p14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411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Thành phần cấu tạo chính máy Realtime PCR</a:t>
            </a:r>
            <a:endParaRPr sz="3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Google Shape;588;p15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589" name="Google Shape;589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0" name="Google Shape;590;p15"/>
            <p:cNvSpPr/>
            <p:nvPr/>
          </p:nvSpPr>
          <p:spPr>
            <a:xfrm>
              <a:off x="7721345" y="0"/>
              <a:ext cx="1194435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15"/>
            <p:cNvSpPr/>
            <p:nvPr/>
          </p:nvSpPr>
          <p:spPr>
            <a:xfrm>
              <a:off x="7875181" y="214743"/>
              <a:ext cx="878840" cy="252729"/>
            </a:xfrm>
            <a:custGeom>
              <a:rect b="b" l="l" r="r" t="t"/>
              <a:pathLst>
                <a:path extrusionOk="0" h="252729" w="878840">
                  <a:moveTo>
                    <a:pt x="74841" y="223545"/>
                  </a:moveTo>
                  <a:lnTo>
                    <a:pt x="49250" y="204406"/>
                  </a:lnTo>
                  <a:lnTo>
                    <a:pt x="41148" y="201803"/>
                  </a:lnTo>
                  <a:lnTo>
                    <a:pt x="37592" y="198755"/>
                  </a:lnTo>
                  <a:lnTo>
                    <a:pt x="37592" y="185712"/>
                  </a:lnTo>
                  <a:lnTo>
                    <a:pt x="43421" y="181787"/>
                  </a:lnTo>
                  <a:lnTo>
                    <a:pt x="57353" y="181787"/>
                  </a:lnTo>
                  <a:lnTo>
                    <a:pt x="63182" y="183527"/>
                  </a:lnTo>
                  <a:lnTo>
                    <a:pt x="68694" y="187883"/>
                  </a:lnTo>
                  <a:lnTo>
                    <a:pt x="71793" y="181787"/>
                  </a:lnTo>
                  <a:lnTo>
                    <a:pt x="72898" y="179616"/>
                  </a:lnTo>
                  <a:lnTo>
                    <a:pt x="67398" y="175272"/>
                  </a:lnTo>
                  <a:lnTo>
                    <a:pt x="58966" y="172656"/>
                  </a:lnTo>
                  <a:lnTo>
                    <a:pt x="50876" y="172656"/>
                  </a:lnTo>
                  <a:lnTo>
                    <a:pt x="41541" y="174294"/>
                  </a:lnTo>
                  <a:lnTo>
                    <a:pt x="34264" y="178854"/>
                  </a:lnTo>
                  <a:lnTo>
                    <a:pt x="29552" y="185864"/>
                  </a:lnTo>
                  <a:lnTo>
                    <a:pt x="27863" y="194843"/>
                  </a:lnTo>
                  <a:lnTo>
                    <a:pt x="27863" y="203974"/>
                  </a:lnTo>
                  <a:lnTo>
                    <a:pt x="33705" y="211797"/>
                  </a:lnTo>
                  <a:lnTo>
                    <a:pt x="42773" y="214414"/>
                  </a:lnTo>
                  <a:lnTo>
                    <a:pt x="52171" y="217449"/>
                  </a:lnTo>
                  <a:lnTo>
                    <a:pt x="60909" y="220065"/>
                  </a:lnTo>
                  <a:lnTo>
                    <a:pt x="64477" y="223977"/>
                  </a:lnTo>
                  <a:lnTo>
                    <a:pt x="64477" y="234848"/>
                  </a:lnTo>
                  <a:lnTo>
                    <a:pt x="62865" y="237896"/>
                  </a:lnTo>
                  <a:lnTo>
                    <a:pt x="59613" y="240499"/>
                  </a:lnTo>
                  <a:lnTo>
                    <a:pt x="56705" y="242239"/>
                  </a:lnTo>
                  <a:lnTo>
                    <a:pt x="53784" y="243547"/>
                  </a:lnTo>
                  <a:lnTo>
                    <a:pt x="42125" y="243547"/>
                  </a:lnTo>
                  <a:lnTo>
                    <a:pt x="35966" y="241376"/>
                  </a:lnTo>
                  <a:lnTo>
                    <a:pt x="29159" y="237020"/>
                  </a:lnTo>
                  <a:lnTo>
                    <a:pt x="25603" y="245719"/>
                  </a:lnTo>
                  <a:lnTo>
                    <a:pt x="32397" y="250075"/>
                  </a:lnTo>
                  <a:lnTo>
                    <a:pt x="40500" y="252679"/>
                  </a:lnTo>
                  <a:lnTo>
                    <a:pt x="54762" y="252679"/>
                  </a:lnTo>
                  <a:lnTo>
                    <a:pt x="60261" y="251371"/>
                  </a:lnTo>
                  <a:lnTo>
                    <a:pt x="64477" y="248335"/>
                  </a:lnTo>
                  <a:lnTo>
                    <a:pt x="70954" y="243979"/>
                  </a:lnTo>
                  <a:lnTo>
                    <a:pt x="71183" y="243547"/>
                  </a:lnTo>
                  <a:lnTo>
                    <a:pt x="74841" y="236588"/>
                  </a:lnTo>
                  <a:lnTo>
                    <a:pt x="74841" y="223545"/>
                  </a:lnTo>
                  <a:close/>
                </a:path>
                <a:path extrusionOk="0" h="252729" w="878840">
                  <a:moveTo>
                    <a:pt x="84239" y="0"/>
                  </a:moveTo>
                  <a:lnTo>
                    <a:pt x="0" y="0"/>
                  </a:lnTo>
                  <a:lnTo>
                    <a:pt x="0" y="25234"/>
                  </a:lnTo>
                  <a:lnTo>
                    <a:pt x="28841" y="25234"/>
                  </a:lnTo>
                  <a:lnTo>
                    <a:pt x="28841" y="134823"/>
                  </a:lnTo>
                  <a:lnTo>
                    <a:pt x="55079" y="134823"/>
                  </a:lnTo>
                  <a:lnTo>
                    <a:pt x="55079" y="25234"/>
                  </a:lnTo>
                  <a:lnTo>
                    <a:pt x="84239" y="25234"/>
                  </a:lnTo>
                  <a:lnTo>
                    <a:pt x="84239" y="0"/>
                  </a:lnTo>
                  <a:close/>
                </a:path>
                <a:path extrusionOk="0" h="252729" w="878840">
                  <a:moveTo>
                    <a:pt x="160705" y="134823"/>
                  </a:moveTo>
                  <a:lnTo>
                    <a:pt x="160058" y="126123"/>
                  </a:lnTo>
                  <a:lnTo>
                    <a:pt x="159740" y="119608"/>
                  </a:lnTo>
                  <a:lnTo>
                    <a:pt x="159613" y="68287"/>
                  </a:lnTo>
                  <a:lnTo>
                    <a:pt x="158318" y="59156"/>
                  </a:lnTo>
                  <a:lnTo>
                    <a:pt x="135763" y="38277"/>
                  </a:lnTo>
                  <a:lnTo>
                    <a:pt x="131546" y="38277"/>
                  </a:lnTo>
                  <a:lnTo>
                    <a:pt x="127330" y="39141"/>
                  </a:lnTo>
                  <a:lnTo>
                    <a:pt x="120853" y="43497"/>
                  </a:lnTo>
                  <a:lnTo>
                    <a:pt x="117614" y="46545"/>
                  </a:lnTo>
                  <a:lnTo>
                    <a:pt x="115023" y="50888"/>
                  </a:lnTo>
                  <a:lnTo>
                    <a:pt x="115023" y="0"/>
                  </a:lnTo>
                  <a:lnTo>
                    <a:pt x="90398" y="0"/>
                  </a:lnTo>
                  <a:lnTo>
                    <a:pt x="90398" y="134823"/>
                  </a:lnTo>
                  <a:lnTo>
                    <a:pt x="115023" y="134823"/>
                  </a:lnTo>
                  <a:lnTo>
                    <a:pt x="115023" y="75247"/>
                  </a:lnTo>
                  <a:lnTo>
                    <a:pt x="114046" y="59156"/>
                  </a:lnTo>
                  <a:lnTo>
                    <a:pt x="133172" y="59156"/>
                  </a:lnTo>
                  <a:lnTo>
                    <a:pt x="134785" y="68287"/>
                  </a:lnTo>
                  <a:lnTo>
                    <a:pt x="134785" y="134823"/>
                  </a:lnTo>
                  <a:lnTo>
                    <a:pt x="160705" y="134823"/>
                  </a:lnTo>
                  <a:close/>
                </a:path>
                <a:path extrusionOk="0" h="252729" w="878840">
                  <a:moveTo>
                    <a:pt x="176911" y="245287"/>
                  </a:moveTo>
                  <a:lnTo>
                    <a:pt x="175920" y="243547"/>
                  </a:lnTo>
                  <a:lnTo>
                    <a:pt x="172694" y="237896"/>
                  </a:lnTo>
                  <a:lnTo>
                    <a:pt x="168478" y="240944"/>
                  </a:lnTo>
                  <a:lnTo>
                    <a:pt x="163296" y="243547"/>
                  </a:lnTo>
                  <a:lnTo>
                    <a:pt x="151638" y="243547"/>
                  </a:lnTo>
                  <a:lnTo>
                    <a:pt x="144830" y="241808"/>
                  </a:lnTo>
                  <a:lnTo>
                    <a:pt x="136410" y="230505"/>
                  </a:lnTo>
                  <a:lnTo>
                    <a:pt x="133819" y="224409"/>
                  </a:lnTo>
                  <a:lnTo>
                    <a:pt x="133819" y="203974"/>
                  </a:lnTo>
                  <a:lnTo>
                    <a:pt x="136080" y="197015"/>
                  </a:lnTo>
                  <a:lnTo>
                    <a:pt x="139649" y="191363"/>
                  </a:lnTo>
                  <a:lnTo>
                    <a:pt x="144183" y="184835"/>
                  </a:lnTo>
                  <a:lnTo>
                    <a:pt x="150990" y="182232"/>
                  </a:lnTo>
                  <a:lnTo>
                    <a:pt x="162331" y="182232"/>
                  </a:lnTo>
                  <a:lnTo>
                    <a:pt x="166573" y="183857"/>
                  </a:lnTo>
                  <a:lnTo>
                    <a:pt x="166725" y="183857"/>
                  </a:lnTo>
                  <a:lnTo>
                    <a:pt x="170751" y="187007"/>
                  </a:lnTo>
                  <a:lnTo>
                    <a:pt x="173901" y="182232"/>
                  </a:lnTo>
                  <a:lnTo>
                    <a:pt x="175615" y="179616"/>
                  </a:lnTo>
                  <a:lnTo>
                    <a:pt x="171069" y="175704"/>
                  </a:lnTo>
                  <a:lnTo>
                    <a:pt x="163944" y="173101"/>
                  </a:lnTo>
                  <a:lnTo>
                    <a:pt x="157467" y="173101"/>
                  </a:lnTo>
                  <a:lnTo>
                    <a:pt x="126530" y="196583"/>
                  </a:lnTo>
                  <a:lnTo>
                    <a:pt x="123774" y="213537"/>
                  </a:lnTo>
                  <a:lnTo>
                    <a:pt x="126301" y="230047"/>
                  </a:lnTo>
                  <a:lnTo>
                    <a:pt x="133286" y="242189"/>
                  </a:lnTo>
                  <a:lnTo>
                    <a:pt x="143865" y="249682"/>
                  </a:lnTo>
                  <a:lnTo>
                    <a:pt x="157137" y="252247"/>
                  </a:lnTo>
                  <a:lnTo>
                    <a:pt x="164592" y="252247"/>
                  </a:lnTo>
                  <a:lnTo>
                    <a:pt x="172364" y="249199"/>
                  </a:lnTo>
                  <a:lnTo>
                    <a:pt x="176911" y="245287"/>
                  </a:lnTo>
                  <a:close/>
                </a:path>
                <a:path extrusionOk="0" h="252729" w="878840">
                  <a:moveTo>
                    <a:pt x="236194" y="174396"/>
                  </a:moveTo>
                  <a:lnTo>
                    <a:pt x="227126" y="174396"/>
                  </a:lnTo>
                  <a:lnTo>
                    <a:pt x="227126" y="250939"/>
                  </a:lnTo>
                  <a:lnTo>
                    <a:pt x="236194" y="250939"/>
                  </a:lnTo>
                  <a:lnTo>
                    <a:pt x="236194" y="174396"/>
                  </a:lnTo>
                  <a:close/>
                </a:path>
                <a:path extrusionOk="0" h="252729" w="878840">
                  <a:moveTo>
                    <a:pt x="236524" y="94373"/>
                  </a:moveTo>
                  <a:lnTo>
                    <a:pt x="235280" y="76542"/>
                  </a:lnTo>
                  <a:lnTo>
                    <a:pt x="234924" y="71297"/>
                  </a:lnTo>
                  <a:lnTo>
                    <a:pt x="229971" y="55676"/>
                  </a:lnTo>
                  <a:lnTo>
                    <a:pt x="229311" y="53606"/>
                  </a:lnTo>
                  <a:lnTo>
                    <a:pt x="218478" y="42265"/>
                  </a:lnTo>
                  <a:lnTo>
                    <a:pt x="212864" y="40970"/>
                  </a:lnTo>
                  <a:lnTo>
                    <a:pt x="212864" y="71297"/>
                  </a:lnTo>
                  <a:lnTo>
                    <a:pt x="212864" y="76542"/>
                  </a:lnTo>
                  <a:lnTo>
                    <a:pt x="189865" y="76542"/>
                  </a:lnTo>
                  <a:lnTo>
                    <a:pt x="190512" y="66548"/>
                  </a:lnTo>
                  <a:lnTo>
                    <a:pt x="190639" y="65798"/>
                  </a:lnTo>
                  <a:lnTo>
                    <a:pt x="192138" y="56540"/>
                  </a:lnTo>
                  <a:lnTo>
                    <a:pt x="201206" y="55676"/>
                  </a:lnTo>
                  <a:lnTo>
                    <a:pt x="205422" y="55676"/>
                  </a:lnTo>
                  <a:lnTo>
                    <a:pt x="208330" y="58280"/>
                  </a:lnTo>
                  <a:lnTo>
                    <a:pt x="209956" y="62191"/>
                  </a:lnTo>
                  <a:lnTo>
                    <a:pt x="211899" y="66103"/>
                  </a:lnTo>
                  <a:lnTo>
                    <a:pt x="211975" y="66548"/>
                  </a:lnTo>
                  <a:lnTo>
                    <a:pt x="212864" y="71297"/>
                  </a:lnTo>
                  <a:lnTo>
                    <a:pt x="212864" y="40970"/>
                  </a:lnTo>
                  <a:lnTo>
                    <a:pt x="201206" y="38277"/>
                  </a:lnTo>
                  <a:lnTo>
                    <a:pt x="186207" y="41579"/>
                  </a:lnTo>
                  <a:lnTo>
                    <a:pt x="175006" y="51003"/>
                  </a:lnTo>
                  <a:lnTo>
                    <a:pt x="167995" y="65798"/>
                  </a:lnTo>
                  <a:lnTo>
                    <a:pt x="167894" y="66548"/>
                  </a:lnTo>
                  <a:lnTo>
                    <a:pt x="165569" y="85242"/>
                  </a:lnTo>
                  <a:lnTo>
                    <a:pt x="167462" y="108254"/>
                  </a:lnTo>
                  <a:lnTo>
                    <a:pt x="173672" y="124548"/>
                  </a:lnTo>
                  <a:lnTo>
                    <a:pt x="184975" y="134226"/>
                  </a:lnTo>
                  <a:lnTo>
                    <a:pt x="202184" y="137439"/>
                  </a:lnTo>
                  <a:lnTo>
                    <a:pt x="210921" y="137439"/>
                  </a:lnTo>
                  <a:lnTo>
                    <a:pt x="235877" y="103949"/>
                  </a:lnTo>
                  <a:lnTo>
                    <a:pt x="212547" y="103949"/>
                  </a:lnTo>
                  <a:lnTo>
                    <a:pt x="211899" y="112649"/>
                  </a:lnTo>
                  <a:lnTo>
                    <a:pt x="208013" y="118300"/>
                  </a:lnTo>
                  <a:lnTo>
                    <a:pt x="200558" y="118300"/>
                  </a:lnTo>
                  <a:lnTo>
                    <a:pt x="194818" y="116217"/>
                  </a:lnTo>
                  <a:lnTo>
                    <a:pt x="191363" y="110744"/>
                  </a:lnTo>
                  <a:lnTo>
                    <a:pt x="189674" y="103073"/>
                  </a:lnTo>
                  <a:lnTo>
                    <a:pt x="189217" y="94373"/>
                  </a:lnTo>
                  <a:lnTo>
                    <a:pt x="236524" y="94373"/>
                  </a:lnTo>
                  <a:close/>
                </a:path>
                <a:path extrusionOk="0" h="252729" w="878840">
                  <a:moveTo>
                    <a:pt x="289331" y="40017"/>
                  </a:moveTo>
                  <a:lnTo>
                    <a:pt x="282168" y="40881"/>
                  </a:lnTo>
                  <a:lnTo>
                    <a:pt x="281914" y="40881"/>
                  </a:lnTo>
                  <a:lnTo>
                    <a:pt x="275526" y="44043"/>
                  </a:lnTo>
                  <a:lnTo>
                    <a:pt x="270611" y="49923"/>
                  </a:lnTo>
                  <a:lnTo>
                    <a:pt x="267296" y="59156"/>
                  </a:lnTo>
                  <a:lnTo>
                    <a:pt x="266649" y="40881"/>
                  </a:lnTo>
                  <a:lnTo>
                    <a:pt x="242023" y="40881"/>
                  </a:lnTo>
                  <a:lnTo>
                    <a:pt x="242354" y="48717"/>
                  </a:lnTo>
                  <a:lnTo>
                    <a:pt x="242354" y="134823"/>
                  </a:lnTo>
                  <a:lnTo>
                    <a:pt x="267296" y="134823"/>
                  </a:lnTo>
                  <a:lnTo>
                    <a:pt x="267296" y="93941"/>
                  </a:lnTo>
                  <a:lnTo>
                    <a:pt x="268020" y="83388"/>
                  </a:lnTo>
                  <a:lnTo>
                    <a:pt x="270624" y="75399"/>
                  </a:lnTo>
                  <a:lnTo>
                    <a:pt x="275780" y="70269"/>
                  </a:lnTo>
                  <a:lnTo>
                    <a:pt x="284149" y="68287"/>
                  </a:lnTo>
                  <a:lnTo>
                    <a:pt x="287718" y="68287"/>
                  </a:lnTo>
                  <a:lnTo>
                    <a:pt x="289331" y="68719"/>
                  </a:lnTo>
                  <a:lnTo>
                    <a:pt x="289331" y="68287"/>
                  </a:lnTo>
                  <a:lnTo>
                    <a:pt x="289331" y="59156"/>
                  </a:lnTo>
                  <a:lnTo>
                    <a:pt x="289331" y="40017"/>
                  </a:lnTo>
                  <a:close/>
                </a:path>
                <a:path extrusionOk="0" h="252729" w="878840">
                  <a:moveTo>
                    <a:pt x="338251" y="241376"/>
                  </a:moveTo>
                  <a:lnTo>
                    <a:pt x="304241" y="241376"/>
                  </a:lnTo>
                  <a:lnTo>
                    <a:pt x="304241" y="215709"/>
                  </a:lnTo>
                  <a:lnTo>
                    <a:pt x="331127" y="215709"/>
                  </a:lnTo>
                  <a:lnTo>
                    <a:pt x="331127" y="206578"/>
                  </a:lnTo>
                  <a:lnTo>
                    <a:pt x="304241" y="206578"/>
                  </a:lnTo>
                  <a:lnTo>
                    <a:pt x="304241" y="183527"/>
                  </a:lnTo>
                  <a:lnTo>
                    <a:pt x="335991" y="183527"/>
                  </a:lnTo>
                  <a:lnTo>
                    <a:pt x="336956" y="174396"/>
                  </a:lnTo>
                  <a:lnTo>
                    <a:pt x="295160" y="174396"/>
                  </a:lnTo>
                  <a:lnTo>
                    <a:pt x="295160" y="250939"/>
                  </a:lnTo>
                  <a:lnTo>
                    <a:pt x="338251" y="250939"/>
                  </a:lnTo>
                  <a:lnTo>
                    <a:pt x="338251" y="241376"/>
                  </a:lnTo>
                  <a:close/>
                </a:path>
                <a:path extrusionOk="0" h="252729" w="878840">
                  <a:moveTo>
                    <a:pt x="410184" y="134823"/>
                  </a:moveTo>
                  <a:lnTo>
                    <a:pt x="409536" y="126123"/>
                  </a:lnTo>
                  <a:lnTo>
                    <a:pt x="408889" y="119164"/>
                  </a:lnTo>
                  <a:lnTo>
                    <a:pt x="408762" y="68287"/>
                  </a:lnTo>
                  <a:lnTo>
                    <a:pt x="407466" y="59156"/>
                  </a:lnTo>
                  <a:lnTo>
                    <a:pt x="407060" y="56261"/>
                  </a:lnTo>
                  <a:lnTo>
                    <a:pt x="406527" y="55232"/>
                  </a:lnTo>
                  <a:lnTo>
                    <a:pt x="402005" y="46545"/>
                  </a:lnTo>
                  <a:lnTo>
                    <a:pt x="394398" y="40411"/>
                  </a:lnTo>
                  <a:lnTo>
                    <a:pt x="384911" y="38277"/>
                  </a:lnTo>
                  <a:lnTo>
                    <a:pt x="377850" y="39585"/>
                  </a:lnTo>
                  <a:lnTo>
                    <a:pt x="371462" y="42837"/>
                  </a:lnTo>
                  <a:lnTo>
                    <a:pt x="366052" y="48056"/>
                  </a:lnTo>
                  <a:lnTo>
                    <a:pt x="361911" y="55232"/>
                  </a:lnTo>
                  <a:lnTo>
                    <a:pt x="358660" y="48056"/>
                  </a:lnTo>
                  <a:lnTo>
                    <a:pt x="353974" y="43116"/>
                  </a:lnTo>
                  <a:lnTo>
                    <a:pt x="348234" y="40132"/>
                  </a:lnTo>
                  <a:lnTo>
                    <a:pt x="342150" y="39141"/>
                  </a:lnTo>
                  <a:lnTo>
                    <a:pt x="335178" y="39954"/>
                  </a:lnTo>
                  <a:lnTo>
                    <a:pt x="328980" y="42621"/>
                  </a:lnTo>
                  <a:lnTo>
                    <a:pt x="323697" y="47586"/>
                  </a:lnTo>
                  <a:lnTo>
                    <a:pt x="319468" y="55232"/>
                  </a:lnTo>
                  <a:lnTo>
                    <a:pt x="319138" y="40881"/>
                  </a:lnTo>
                  <a:lnTo>
                    <a:pt x="295160" y="40881"/>
                  </a:lnTo>
                  <a:lnTo>
                    <a:pt x="295160" y="134823"/>
                  </a:lnTo>
                  <a:lnTo>
                    <a:pt x="319786" y="134823"/>
                  </a:lnTo>
                  <a:lnTo>
                    <a:pt x="319786" y="75247"/>
                  </a:lnTo>
                  <a:lnTo>
                    <a:pt x="318820" y="59156"/>
                  </a:lnTo>
                  <a:lnTo>
                    <a:pt x="337934" y="59156"/>
                  </a:lnTo>
                  <a:lnTo>
                    <a:pt x="339877" y="68287"/>
                  </a:lnTo>
                  <a:lnTo>
                    <a:pt x="339877" y="134823"/>
                  </a:lnTo>
                  <a:lnTo>
                    <a:pt x="364502" y="134823"/>
                  </a:lnTo>
                  <a:lnTo>
                    <a:pt x="364502" y="75247"/>
                  </a:lnTo>
                  <a:lnTo>
                    <a:pt x="363524" y="59156"/>
                  </a:lnTo>
                  <a:lnTo>
                    <a:pt x="382651" y="59156"/>
                  </a:lnTo>
                  <a:lnTo>
                    <a:pt x="384263" y="68287"/>
                  </a:lnTo>
                  <a:lnTo>
                    <a:pt x="384263" y="134823"/>
                  </a:lnTo>
                  <a:lnTo>
                    <a:pt x="410184" y="134823"/>
                  </a:lnTo>
                  <a:close/>
                </a:path>
                <a:path extrusionOk="0" h="252729" w="878840">
                  <a:moveTo>
                    <a:pt x="439343" y="174396"/>
                  </a:moveTo>
                  <a:lnTo>
                    <a:pt x="430276" y="174396"/>
                  </a:lnTo>
                  <a:lnTo>
                    <a:pt x="430390" y="187883"/>
                  </a:lnTo>
                  <a:lnTo>
                    <a:pt x="430504" y="202666"/>
                  </a:lnTo>
                  <a:lnTo>
                    <a:pt x="430593" y="223113"/>
                  </a:lnTo>
                  <a:lnTo>
                    <a:pt x="430720" y="224409"/>
                  </a:lnTo>
                  <a:lnTo>
                    <a:pt x="431888" y="237020"/>
                  </a:lnTo>
                  <a:lnTo>
                    <a:pt x="425742" y="224409"/>
                  </a:lnTo>
                  <a:lnTo>
                    <a:pt x="421195" y="216154"/>
                  </a:lnTo>
                  <a:lnTo>
                    <a:pt x="405841" y="187883"/>
                  </a:lnTo>
                  <a:lnTo>
                    <a:pt x="398526" y="174396"/>
                  </a:lnTo>
                  <a:lnTo>
                    <a:pt x="387502" y="174396"/>
                  </a:lnTo>
                  <a:lnTo>
                    <a:pt x="387502" y="250939"/>
                  </a:lnTo>
                  <a:lnTo>
                    <a:pt x="396582" y="250939"/>
                  </a:lnTo>
                  <a:lnTo>
                    <a:pt x="396532" y="210058"/>
                  </a:lnTo>
                  <a:lnTo>
                    <a:pt x="396252" y="200494"/>
                  </a:lnTo>
                  <a:lnTo>
                    <a:pt x="395605" y="187883"/>
                  </a:lnTo>
                  <a:lnTo>
                    <a:pt x="402729" y="202666"/>
                  </a:lnTo>
                  <a:lnTo>
                    <a:pt x="406946" y="210058"/>
                  </a:lnTo>
                  <a:lnTo>
                    <a:pt x="429628" y="250939"/>
                  </a:lnTo>
                  <a:lnTo>
                    <a:pt x="439343" y="250939"/>
                  </a:lnTo>
                  <a:lnTo>
                    <a:pt x="439343" y="237020"/>
                  </a:lnTo>
                  <a:lnTo>
                    <a:pt x="439343" y="174396"/>
                  </a:lnTo>
                  <a:close/>
                </a:path>
                <a:path extrusionOk="0" h="252729" w="878840">
                  <a:moveTo>
                    <a:pt x="490537" y="87858"/>
                  </a:moveTo>
                  <a:lnTo>
                    <a:pt x="480250" y="50838"/>
                  </a:lnTo>
                  <a:lnTo>
                    <a:pt x="465264" y="40805"/>
                  </a:lnTo>
                  <a:lnTo>
                    <a:pt x="465264" y="87414"/>
                  </a:lnTo>
                  <a:lnTo>
                    <a:pt x="465239" y="87858"/>
                  </a:lnTo>
                  <a:lnTo>
                    <a:pt x="464756" y="99326"/>
                  </a:lnTo>
                  <a:lnTo>
                    <a:pt x="462876" y="109004"/>
                  </a:lnTo>
                  <a:lnTo>
                    <a:pt x="459117" y="115493"/>
                  </a:lnTo>
                  <a:lnTo>
                    <a:pt x="452958" y="117868"/>
                  </a:lnTo>
                  <a:lnTo>
                    <a:pt x="446608" y="115493"/>
                  </a:lnTo>
                  <a:lnTo>
                    <a:pt x="442747" y="109004"/>
                  </a:lnTo>
                  <a:lnTo>
                    <a:pt x="440829" y="99326"/>
                  </a:lnTo>
                  <a:lnTo>
                    <a:pt x="440321" y="87414"/>
                  </a:lnTo>
                  <a:lnTo>
                    <a:pt x="440791" y="76555"/>
                  </a:lnTo>
                  <a:lnTo>
                    <a:pt x="442620" y="67094"/>
                  </a:lnTo>
                  <a:lnTo>
                    <a:pt x="446468" y="60388"/>
                  </a:lnTo>
                  <a:lnTo>
                    <a:pt x="452958" y="57848"/>
                  </a:lnTo>
                  <a:lnTo>
                    <a:pt x="452958" y="58280"/>
                  </a:lnTo>
                  <a:lnTo>
                    <a:pt x="459244" y="60756"/>
                  </a:lnTo>
                  <a:lnTo>
                    <a:pt x="462991" y="67310"/>
                  </a:lnTo>
                  <a:lnTo>
                    <a:pt x="464781" y="76555"/>
                  </a:lnTo>
                  <a:lnTo>
                    <a:pt x="465264" y="87414"/>
                  </a:lnTo>
                  <a:lnTo>
                    <a:pt x="465264" y="40805"/>
                  </a:lnTo>
                  <a:lnTo>
                    <a:pt x="425373" y="50838"/>
                  </a:lnTo>
                  <a:lnTo>
                    <a:pt x="417614" y="67310"/>
                  </a:lnTo>
                  <a:lnTo>
                    <a:pt x="415048" y="87858"/>
                  </a:lnTo>
                  <a:lnTo>
                    <a:pt x="417728" y="109550"/>
                  </a:lnTo>
                  <a:lnTo>
                    <a:pt x="425373" y="125044"/>
                  </a:lnTo>
                  <a:lnTo>
                    <a:pt x="437324" y="134340"/>
                  </a:lnTo>
                  <a:lnTo>
                    <a:pt x="452958" y="137439"/>
                  </a:lnTo>
                  <a:lnTo>
                    <a:pt x="468388" y="134340"/>
                  </a:lnTo>
                  <a:lnTo>
                    <a:pt x="480250" y="125044"/>
                  </a:lnTo>
                  <a:lnTo>
                    <a:pt x="483768" y="117868"/>
                  </a:lnTo>
                  <a:lnTo>
                    <a:pt x="487857" y="109550"/>
                  </a:lnTo>
                  <a:lnTo>
                    <a:pt x="487921" y="109004"/>
                  </a:lnTo>
                  <a:lnTo>
                    <a:pt x="490537" y="87858"/>
                  </a:lnTo>
                  <a:close/>
                </a:path>
                <a:path extrusionOk="0" h="252729" w="878840">
                  <a:moveTo>
                    <a:pt x="539140" y="174396"/>
                  </a:moveTo>
                  <a:lnTo>
                    <a:pt x="486968" y="174396"/>
                  </a:lnTo>
                  <a:lnTo>
                    <a:pt x="486968" y="183527"/>
                  </a:lnTo>
                  <a:lnTo>
                    <a:pt x="508025" y="183527"/>
                  </a:lnTo>
                  <a:lnTo>
                    <a:pt x="508025" y="250939"/>
                  </a:lnTo>
                  <a:lnTo>
                    <a:pt x="516775" y="250939"/>
                  </a:lnTo>
                  <a:lnTo>
                    <a:pt x="516775" y="183527"/>
                  </a:lnTo>
                  <a:lnTo>
                    <a:pt x="538162" y="183527"/>
                  </a:lnTo>
                  <a:lnTo>
                    <a:pt x="539140" y="174396"/>
                  </a:lnTo>
                  <a:close/>
                </a:path>
                <a:path extrusionOk="0" h="252729" w="878840">
                  <a:moveTo>
                    <a:pt x="576072" y="0"/>
                  </a:moveTo>
                  <a:lnTo>
                    <a:pt x="509651" y="0"/>
                  </a:lnTo>
                  <a:lnTo>
                    <a:pt x="509651" y="134823"/>
                  </a:lnTo>
                  <a:lnTo>
                    <a:pt x="535571" y="134823"/>
                  </a:lnTo>
                  <a:lnTo>
                    <a:pt x="535571" y="81762"/>
                  </a:lnTo>
                  <a:lnTo>
                    <a:pt x="556958" y="81762"/>
                  </a:lnTo>
                  <a:lnTo>
                    <a:pt x="562787" y="56972"/>
                  </a:lnTo>
                  <a:lnTo>
                    <a:pt x="535571" y="56972"/>
                  </a:lnTo>
                  <a:lnTo>
                    <a:pt x="535571" y="24790"/>
                  </a:lnTo>
                  <a:lnTo>
                    <a:pt x="570242" y="24790"/>
                  </a:lnTo>
                  <a:lnTo>
                    <a:pt x="576072" y="0"/>
                  </a:lnTo>
                  <a:close/>
                </a:path>
                <a:path extrusionOk="0" h="252729" w="878840">
                  <a:moveTo>
                    <a:pt x="594868" y="174396"/>
                  </a:moveTo>
                  <a:lnTo>
                    <a:pt x="585787" y="174396"/>
                  </a:lnTo>
                  <a:lnTo>
                    <a:pt x="585787" y="250939"/>
                  </a:lnTo>
                  <a:lnTo>
                    <a:pt x="594868" y="250939"/>
                  </a:lnTo>
                  <a:lnTo>
                    <a:pt x="594868" y="174396"/>
                  </a:lnTo>
                  <a:close/>
                </a:path>
                <a:path extrusionOk="0" h="252729" w="878840">
                  <a:moveTo>
                    <a:pt x="602640" y="40881"/>
                  </a:moveTo>
                  <a:lnTo>
                    <a:pt x="578015" y="40881"/>
                  </a:lnTo>
                  <a:lnTo>
                    <a:pt x="578015" y="134823"/>
                  </a:lnTo>
                  <a:lnTo>
                    <a:pt x="602640" y="134823"/>
                  </a:lnTo>
                  <a:lnTo>
                    <a:pt x="602640" y="40881"/>
                  </a:lnTo>
                  <a:close/>
                </a:path>
                <a:path extrusionOk="0" h="252729" w="878840">
                  <a:moveTo>
                    <a:pt x="608799" y="0"/>
                  </a:moveTo>
                  <a:lnTo>
                    <a:pt x="584174" y="0"/>
                  </a:lnTo>
                  <a:lnTo>
                    <a:pt x="578345" y="24790"/>
                  </a:lnTo>
                  <a:lnTo>
                    <a:pt x="602640" y="24790"/>
                  </a:lnTo>
                  <a:lnTo>
                    <a:pt x="608799" y="0"/>
                  </a:lnTo>
                  <a:close/>
                </a:path>
                <a:path extrusionOk="0" h="252729" w="878840">
                  <a:moveTo>
                    <a:pt x="672947" y="106984"/>
                  </a:moveTo>
                  <a:lnTo>
                    <a:pt x="648944" y="77127"/>
                  </a:lnTo>
                  <a:lnTo>
                    <a:pt x="640626" y="74104"/>
                  </a:lnTo>
                  <a:lnTo>
                    <a:pt x="635101" y="70993"/>
                  </a:lnTo>
                  <a:lnTo>
                    <a:pt x="633095" y="66548"/>
                  </a:lnTo>
                  <a:lnTo>
                    <a:pt x="633095" y="60896"/>
                  </a:lnTo>
                  <a:lnTo>
                    <a:pt x="635685" y="57848"/>
                  </a:lnTo>
                  <a:lnTo>
                    <a:pt x="642810" y="57848"/>
                  </a:lnTo>
                  <a:lnTo>
                    <a:pt x="644753" y="58712"/>
                  </a:lnTo>
                  <a:lnTo>
                    <a:pt x="646379" y="60452"/>
                  </a:lnTo>
                  <a:lnTo>
                    <a:pt x="647674" y="62636"/>
                  </a:lnTo>
                  <a:lnTo>
                    <a:pt x="648004" y="65671"/>
                  </a:lnTo>
                  <a:lnTo>
                    <a:pt x="648004" y="69583"/>
                  </a:lnTo>
                  <a:lnTo>
                    <a:pt x="671652" y="69583"/>
                  </a:lnTo>
                  <a:lnTo>
                    <a:pt x="669429" y="57848"/>
                  </a:lnTo>
                  <a:lnTo>
                    <a:pt x="668743" y="54241"/>
                  </a:lnTo>
                  <a:lnTo>
                    <a:pt x="661809" y="44640"/>
                  </a:lnTo>
                  <a:lnTo>
                    <a:pt x="651941" y="39649"/>
                  </a:lnTo>
                  <a:lnTo>
                    <a:pt x="651738" y="39649"/>
                  </a:lnTo>
                  <a:lnTo>
                    <a:pt x="640549" y="38277"/>
                  </a:lnTo>
                  <a:lnTo>
                    <a:pt x="630135" y="39649"/>
                  </a:lnTo>
                  <a:lnTo>
                    <a:pt x="620179" y="44361"/>
                  </a:lnTo>
                  <a:lnTo>
                    <a:pt x="612711" y="53327"/>
                  </a:lnTo>
                  <a:lnTo>
                    <a:pt x="609765" y="67411"/>
                  </a:lnTo>
                  <a:lnTo>
                    <a:pt x="615937" y="85432"/>
                  </a:lnTo>
                  <a:lnTo>
                    <a:pt x="629526" y="94157"/>
                  </a:lnTo>
                  <a:lnTo>
                    <a:pt x="643115" y="99949"/>
                  </a:lnTo>
                  <a:lnTo>
                    <a:pt x="649300" y="109169"/>
                  </a:lnTo>
                  <a:lnTo>
                    <a:pt x="649300" y="115252"/>
                  </a:lnTo>
                  <a:lnTo>
                    <a:pt x="645731" y="118300"/>
                  </a:lnTo>
                  <a:lnTo>
                    <a:pt x="637959" y="118300"/>
                  </a:lnTo>
                  <a:lnTo>
                    <a:pt x="635685" y="116128"/>
                  </a:lnTo>
                  <a:lnTo>
                    <a:pt x="634390" y="113512"/>
                  </a:lnTo>
                  <a:lnTo>
                    <a:pt x="632764" y="111340"/>
                  </a:lnTo>
                  <a:lnTo>
                    <a:pt x="632574" y="109169"/>
                  </a:lnTo>
                  <a:lnTo>
                    <a:pt x="632523" y="106984"/>
                  </a:lnTo>
                  <a:lnTo>
                    <a:pt x="632764" y="104381"/>
                  </a:lnTo>
                  <a:lnTo>
                    <a:pt x="609117" y="104381"/>
                  </a:lnTo>
                  <a:lnTo>
                    <a:pt x="611581" y="121475"/>
                  </a:lnTo>
                  <a:lnTo>
                    <a:pt x="618591" y="131508"/>
                  </a:lnTo>
                  <a:lnTo>
                    <a:pt x="628891" y="136245"/>
                  </a:lnTo>
                  <a:lnTo>
                    <a:pt x="641197" y="137439"/>
                  </a:lnTo>
                  <a:lnTo>
                    <a:pt x="652995" y="135851"/>
                  </a:lnTo>
                  <a:lnTo>
                    <a:pt x="663143" y="130695"/>
                  </a:lnTo>
                  <a:lnTo>
                    <a:pt x="670267" y="121285"/>
                  </a:lnTo>
                  <a:lnTo>
                    <a:pt x="670826" y="118300"/>
                  </a:lnTo>
                  <a:lnTo>
                    <a:pt x="672947" y="106984"/>
                  </a:lnTo>
                  <a:close/>
                </a:path>
                <a:path extrusionOk="0" h="252729" w="878840">
                  <a:moveTo>
                    <a:pt x="695299" y="174396"/>
                  </a:moveTo>
                  <a:lnTo>
                    <a:pt x="653503" y="174396"/>
                  </a:lnTo>
                  <a:lnTo>
                    <a:pt x="653503" y="250939"/>
                  </a:lnTo>
                  <a:lnTo>
                    <a:pt x="662584" y="250939"/>
                  </a:lnTo>
                  <a:lnTo>
                    <a:pt x="662584" y="215277"/>
                  </a:lnTo>
                  <a:lnTo>
                    <a:pt x="689140" y="215277"/>
                  </a:lnTo>
                  <a:lnTo>
                    <a:pt x="689140" y="206146"/>
                  </a:lnTo>
                  <a:lnTo>
                    <a:pt x="662584" y="206146"/>
                  </a:lnTo>
                  <a:lnTo>
                    <a:pt x="662584" y="183527"/>
                  </a:lnTo>
                  <a:lnTo>
                    <a:pt x="694004" y="183527"/>
                  </a:lnTo>
                  <a:lnTo>
                    <a:pt x="695299" y="174396"/>
                  </a:lnTo>
                  <a:close/>
                </a:path>
                <a:path extrusionOk="0" h="252729" w="878840">
                  <a:moveTo>
                    <a:pt x="749414" y="134823"/>
                  </a:moveTo>
                  <a:lnTo>
                    <a:pt x="748766" y="126123"/>
                  </a:lnTo>
                  <a:lnTo>
                    <a:pt x="748436" y="119608"/>
                  </a:lnTo>
                  <a:lnTo>
                    <a:pt x="748309" y="68287"/>
                  </a:lnTo>
                  <a:lnTo>
                    <a:pt x="747014" y="59156"/>
                  </a:lnTo>
                  <a:lnTo>
                    <a:pt x="724458" y="38277"/>
                  </a:lnTo>
                  <a:lnTo>
                    <a:pt x="720255" y="38277"/>
                  </a:lnTo>
                  <a:lnTo>
                    <a:pt x="703732" y="50888"/>
                  </a:lnTo>
                  <a:lnTo>
                    <a:pt x="703732" y="0"/>
                  </a:lnTo>
                  <a:lnTo>
                    <a:pt x="679107" y="0"/>
                  </a:lnTo>
                  <a:lnTo>
                    <a:pt x="679107" y="134823"/>
                  </a:lnTo>
                  <a:lnTo>
                    <a:pt x="703732" y="134823"/>
                  </a:lnTo>
                  <a:lnTo>
                    <a:pt x="703732" y="75247"/>
                  </a:lnTo>
                  <a:lnTo>
                    <a:pt x="702754" y="59156"/>
                  </a:lnTo>
                  <a:lnTo>
                    <a:pt x="721868" y="59156"/>
                  </a:lnTo>
                  <a:lnTo>
                    <a:pt x="723493" y="68287"/>
                  </a:lnTo>
                  <a:lnTo>
                    <a:pt x="723493" y="134823"/>
                  </a:lnTo>
                  <a:lnTo>
                    <a:pt x="749414" y="134823"/>
                  </a:lnTo>
                  <a:close/>
                </a:path>
                <a:path extrusionOk="0" h="252729" w="878840">
                  <a:moveTo>
                    <a:pt x="752652" y="174396"/>
                  </a:moveTo>
                  <a:lnTo>
                    <a:pt x="743572" y="174396"/>
                  </a:lnTo>
                  <a:lnTo>
                    <a:pt x="743572" y="250939"/>
                  </a:lnTo>
                  <a:lnTo>
                    <a:pt x="752652" y="250939"/>
                  </a:lnTo>
                  <a:lnTo>
                    <a:pt x="752652" y="174396"/>
                  </a:lnTo>
                  <a:close/>
                </a:path>
                <a:path extrusionOk="0" h="252729" w="878840">
                  <a:moveTo>
                    <a:pt x="825220" y="94373"/>
                  </a:moveTo>
                  <a:lnTo>
                    <a:pt x="824090" y="76542"/>
                  </a:lnTo>
                  <a:lnTo>
                    <a:pt x="823760" y="71297"/>
                  </a:lnTo>
                  <a:lnTo>
                    <a:pt x="818794" y="55676"/>
                  </a:lnTo>
                  <a:lnTo>
                    <a:pt x="818134" y="53606"/>
                  </a:lnTo>
                  <a:lnTo>
                    <a:pt x="807224" y="42265"/>
                  </a:lnTo>
                  <a:lnTo>
                    <a:pt x="801573" y="40970"/>
                  </a:lnTo>
                  <a:lnTo>
                    <a:pt x="801573" y="71297"/>
                  </a:lnTo>
                  <a:lnTo>
                    <a:pt x="801573" y="76542"/>
                  </a:lnTo>
                  <a:lnTo>
                    <a:pt x="778573" y="76542"/>
                  </a:lnTo>
                  <a:lnTo>
                    <a:pt x="779221" y="66548"/>
                  </a:lnTo>
                  <a:lnTo>
                    <a:pt x="779335" y="65798"/>
                  </a:lnTo>
                  <a:lnTo>
                    <a:pt x="780834" y="56540"/>
                  </a:lnTo>
                  <a:lnTo>
                    <a:pt x="789914" y="55676"/>
                  </a:lnTo>
                  <a:lnTo>
                    <a:pt x="794118" y="55676"/>
                  </a:lnTo>
                  <a:lnTo>
                    <a:pt x="797039" y="58280"/>
                  </a:lnTo>
                  <a:lnTo>
                    <a:pt x="798652" y="62191"/>
                  </a:lnTo>
                  <a:lnTo>
                    <a:pt x="800595" y="66103"/>
                  </a:lnTo>
                  <a:lnTo>
                    <a:pt x="800684" y="66548"/>
                  </a:lnTo>
                  <a:lnTo>
                    <a:pt x="801573" y="71297"/>
                  </a:lnTo>
                  <a:lnTo>
                    <a:pt x="801573" y="40970"/>
                  </a:lnTo>
                  <a:lnTo>
                    <a:pt x="763993" y="51003"/>
                  </a:lnTo>
                  <a:lnTo>
                    <a:pt x="756920" y="66548"/>
                  </a:lnTo>
                  <a:lnTo>
                    <a:pt x="754595" y="85242"/>
                  </a:lnTo>
                  <a:lnTo>
                    <a:pt x="756488" y="108254"/>
                  </a:lnTo>
                  <a:lnTo>
                    <a:pt x="762698" y="124548"/>
                  </a:lnTo>
                  <a:lnTo>
                    <a:pt x="774001" y="134226"/>
                  </a:lnTo>
                  <a:lnTo>
                    <a:pt x="791210" y="137439"/>
                  </a:lnTo>
                  <a:lnTo>
                    <a:pt x="799630" y="137439"/>
                  </a:lnTo>
                  <a:lnTo>
                    <a:pt x="821143" y="118300"/>
                  </a:lnTo>
                  <a:lnTo>
                    <a:pt x="823341" y="112179"/>
                  </a:lnTo>
                  <a:lnTo>
                    <a:pt x="824572" y="103949"/>
                  </a:lnTo>
                  <a:lnTo>
                    <a:pt x="801243" y="103949"/>
                  </a:lnTo>
                  <a:lnTo>
                    <a:pt x="800595" y="112649"/>
                  </a:lnTo>
                  <a:lnTo>
                    <a:pt x="796709" y="118300"/>
                  </a:lnTo>
                  <a:lnTo>
                    <a:pt x="789584" y="118300"/>
                  </a:lnTo>
                  <a:lnTo>
                    <a:pt x="783666" y="116217"/>
                  </a:lnTo>
                  <a:lnTo>
                    <a:pt x="780148" y="110744"/>
                  </a:lnTo>
                  <a:lnTo>
                    <a:pt x="778510" y="103073"/>
                  </a:lnTo>
                  <a:lnTo>
                    <a:pt x="778243" y="94373"/>
                  </a:lnTo>
                  <a:lnTo>
                    <a:pt x="825220" y="94373"/>
                  </a:lnTo>
                  <a:close/>
                </a:path>
                <a:path extrusionOk="0" h="252729" w="878840">
                  <a:moveTo>
                    <a:pt x="859243" y="245287"/>
                  </a:moveTo>
                  <a:lnTo>
                    <a:pt x="858177" y="243547"/>
                  </a:lnTo>
                  <a:lnTo>
                    <a:pt x="854710" y="237896"/>
                  </a:lnTo>
                  <a:lnTo>
                    <a:pt x="850823" y="240944"/>
                  </a:lnTo>
                  <a:lnTo>
                    <a:pt x="845642" y="243547"/>
                  </a:lnTo>
                  <a:lnTo>
                    <a:pt x="833970" y="243547"/>
                  </a:lnTo>
                  <a:lnTo>
                    <a:pt x="827163" y="241808"/>
                  </a:lnTo>
                  <a:lnTo>
                    <a:pt x="822960" y="236156"/>
                  </a:lnTo>
                  <a:lnTo>
                    <a:pt x="818426" y="230505"/>
                  </a:lnTo>
                  <a:lnTo>
                    <a:pt x="816152" y="224409"/>
                  </a:lnTo>
                  <a:lnTo>
                    <a:pt x="816152" y="203974"/>
                  </a:lnTo>
                  <a:lnTo>
                    <a:pt x="818095" y="197015"/>
                  </a:lnTo>
                  <a:lnTo>
                    <a:pt x="821664" y="191363"/>
                  </a:lnTo>
                  <a:lnTo>
                    <a:pt x="826198" y="184835"/>
                  </a:lnTo>
                  <a:lnTo>
                    <a:pt x="833005" y="182232"/>
                  </a:lnTo>
                  <a:lnTo>
                    <a:pt x="844664" y="182232"/>
                  </a:lnTo>
                  <a:lnTo>
                    <a:pt x="848614" y="183857"/>
                  </a:lnTo>
                  <a:lnTo>
                    <a:pt x="850074" y="184835"/>
                  </a:lnTo>
                  <a:lnTo>
                    <a:pt x="853084" y="187007"/>
                  </a:lnTo>
                  <a:lnTo>
                    <a:pt x="856018" y="182232"/>
                  </a:lnTo>
                  <a:lnTo>
                    <a:pt x="857631" y="179616"/>
                  </a:lnTo>
                  <a:lnTo>
                    <a:pt x="853084" y="175704"/>
                  </a:lnTo>
                  <a:lnTo>
                    <a:pt x="846289" y="173101"/>
                  </a:lnTo>
                  <a:lnTo>
                    <a:pt x="839800" y="173101"/>
                  </a:lnTo>
                  <a:lnTo>
                    <a:pt x="827024" y="175869"/>
                  </a:lnTo>
                  <a:lnTo>
                    <a:pt x="816279" y="183857"/>
                  </a:lnTo>
                  <a:lnTo>
                    <a:pt x="808863" y="196583"/>
                  </a:lnTo>
                  <a:lnTo>
                    <a:pt x="808799" y="197015"/>
                  </a:lnTo>
                  <a:lnTo>
                    <a:pt x="806107" y="213537"/>
                  </a:lnTo>
                  <a:lnTo>
                    <a:pt x="808583" y="230047"/>
                  </a:lnTo>
                  <a:lnTo>
                    <a:pt x="815467" y="242189"/>
                  </a:lnTo>
                  <a:lnTo>
                    <a:pt x="825931" y="249682"/>
                  </a:lnTo>
                  <a:lnTo>
                    <a:pt x="839152" y="252247"/>
                  </a:lnTo>
                  <a:lnTo>
                    <a:pt x="846607" y="252247"/>
                  </a:lnTo>
                  <a:lnTo>
                    <a:pt x="854710" y="249199"/>
                  </a:lnTo>
                  <a:lnTo>
                    <a:pt x="859243" y="245287"/>
                  </a:lnTo>
                  <a:close/>
                </a:path>
                <a:path extrusionOk="0" h="252729" w="878840">
                  <a:moveTo>
                    <a:pt x="878357" y="38277"/>
                  </a:moveTo>
                  <a:lnTo>
                    <a:pt x="870813" y="39243"/>
                  </a:lnTo>
                  <a:lnTo>
                    <a:pt x="864387" y="42456"/>
                  </a:lnTo>
                  <a:lnTo>
                    <a:pt x="859358" y="48361"/>
                  </a:lnTo>
                  <a:lnTo>
                    <a:pt x="856005" y="57416"/>
                  </a:lnTo>
                  <a:lnTo>
                    <a:pt x="855675" y="40881"/>
                  </a:lnTo>
                  <a:lnTo>
                    <a:pt x="830732" y="40881"/>
                  </a:lnTo>
                  <a:lnTo>
                    <a:pt x="831354" y="48361"/>
                  </a:lnTo>
                  <a:lnTo>
                    <a:pt x="831380" y="134823"/>
                  </a:lnTo>
                  <a:lnTo>
                    <a:pt x="856005" y="134823"/>
                  </a:lnTo>
                  <a:lnTo>
                    <a:pt x="856005" y="93941"/>
                  </a:lnTo>
                  <a:lnTo>
                    <a:pt x="856780" y="83121"/>
                  </a:lnTo>
                  <a:lnTo>
                    <a:pt x="859485" y="74587"/>
                  </a:lnTo>
                  <a:lnTo>
                    <a:pt x="864755" y="68986"/>
                  </a:lnTo>
                  <a:lnTo>
                    <a:pt x="873175" y="66979"/>
                  </a:lnTo>
                  <a:lnTo>
                    <a:pt x="878357" y="66979"/>
                  </a:lnTo>
                  <a:lnTo>
                    <a:pt x="878357" y="57416"/>
                  </a:lnTo>
                  <a:lnTo>
                    <a:pt x="878357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15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35625">
            <a:spAutoFit/>
          </a:bodyPr>
          <a:lstStyle/>
          <a:p>
            <a:pPr indent="0" lvl="0" marL="1060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E61315"/>
                </a:solidFill>
                <a:latin typeface="Arial"/>
                <a:ea typeface="Arial"/>
                <a:cs typeface="Arial"/>
                <a:sym typeface="Arial"/>
              </a:rPr>
              <a:t>Đa dạng công suất và mẫu mã</a:t>
            </a:r>
            <a:endParaRPr sz="2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412" y="1219200"/>
            <a:ext cx="7673327" cy="4813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8" name="Google Shape;59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395" y="1137666"/>
            <a:ext cx="8930640" cy="50238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3" name="Google Shape;603;p17"/>
          <p:cNvGrpSpPr/>
          <p:nvPr/>
        </p:nvGrpSpPr>
        <p:grpSpPr>
          <a:xfrm>
            <a:off x="106679" y="173736"/>
            <a:ext cx="8930640" cy="6684262"/>
            <a:chOff x="106679" y="173736"/>
            <a:chExt cx="8930640" cy="6684262"/>
          </a:xfrm>
        </p:grpSpPr>
        <p:pic>
          <p:nvPicPr>
            <p:cNvPr id="604" name="Google Shape;604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6679" y="1834146"/>
              <a:ext cx="8930640" cy="50238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5" name="Google Shape;605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9372" y="196595"/>
              <a:ext cx="406146" cy="52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6" name="Google Shape;606;p1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86740" y="173736"/>
              <a:ext cx="2339340" cy="566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7" name="Google Shape;607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9372" y="587501"/>
              <a:ext cx="406146" cy="52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8" name="Google Shape;608;p1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86740" y="564641"/>
              <a:ext cx="2170176" cy="566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09372" y="979169"/>
              <a:ext cx="406146" cy="52958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1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86740" y="956310"/>
              <a:ext cx="2594610" cy="5669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1" name="Google Shape;611;p17"/>
          <p:cNvSpPr txBox="1"/>
          <p:nvPr/>
        </p:nvSpPr>
        <p:spPr>
          <a:xfrm>
            <a:off x="444500" y="150063"/>
            <a:ext cx="2571115" cy="11988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8425">
            <a:spAutoFit/>
          </a:bodyPr>
          <a:lstStyle/>
          <a:p>
            <a:pPr indent="-287655" lvl="0" marL="3003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61315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KẾT NỐI CLOUD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7655" lvl="0" marL="300355" rtl="0" algn="l">
              <a:lnSpc>
                <a:spcPct val="100000"/>
              </a:lnSpc>
              <a:spcBef>
                <a:spcPts val="680"/>
              </a:spcBef>
              <a:spcAft>
                <a:spcPts val="0"/>
              </a:spcAft>
              <a:buClr>
                <a:srgbClr val="E61315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TỰ ĐỘNG HÓA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-287655" lvl="0" marL="300355" rtl="0" algn="l">
              <a:lnSpc>
                <a:spcPct val="100000"/>
              </a:lnSpc>
              <a:spcBef>
                <a:spcPts val="685"/>
              </a:spcBef>
              <a:spcAft>
                <a:spcPts val="0"/>
              </a:spcAft>
              <a:buClr>
                <a:srgbClr val="E61315"/>
              </a:buClr>
              <a:buSzPts val="2000"/>
              <a:buFont typeface="Arial"/>
              <a:buChar char="•"/>
            </a:pPr>
            <a:r>
              <a:rPr b="1"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ĐỔI BLOCK NHIỆT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18"/>
          <p:cNvGrpSpPr/>
          <p:nvPr/>
        </p:nvGrpSpPr>
        <p:grpSpPr>
          <a:xfrm>
            <a:off x="152400" y="914400"/>
            <a:ext cx="8991600" cy="5910058"/>
            <a:chOff x="152400" y="914400"/>
            <a:chExt cx="8991600" cy="5910058"/>
          </a:xfrm>
        </p:grpSpPr>
        <p:pic>
          <p:nvPicPr>
            <p:cNvPr id="617" name="Google Shape;617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43001" y="914400"/>
              <a:ext cx="6489152" cy="26868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8" name="Google Shape;618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486400" y="3662939"/>
              <a:ext cx="3657600" cy="31280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52400" y="3662937"/>
              <a:ext cx="4008120" cy="31615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18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825">
            <a:spAutoFit/>
          </a:bodyPr>
          <a:lstStyle/>
          <a:p>
            <a:pPr indent="0" lvl="0" marL="23577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/>
              <a:t>Đa dạng block nhiệt</a:t>
            </a:r>
            <a:endParaRPr sz="35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5" name="Google Shape;625;p19"/>
          <p:cNvGrpSpPr/>
          <p:nvPr/>
        </p:nvGrpSpPr>
        <p:grpSpPr>
          <a:xfrm>
            <a:off x="0" y="1573529"/>
            <a:ext cx="8968740" cy="4505693"/>
            <a:chOff x="0" y="1573529"/>
            <a:chExt cx="8968740" cy="4505693"/>
          </a:xfrm>
        </p:grpSpPr>
        <p:pic>
          <p:nvPicPr>
            <p:cNvPr id="626" name="Google Shape;626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463540" y="1573529"/>
              <a:ext cx="3505200" cy="45056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27" name="Google Shape;627;p1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1783079"/>
              <a:ext cx="4930140" cy="3657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8" name="Google Shape;628;p19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89650">
            <a:spAutoFit/>
          </a:bodyPr>
          <a:lstStyle/>
          <a:p>
            <a:pPr indent="0" lvl="0" marL="42608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Hệ thống gia nhiệt Peltier</a:t>
            </a:r>
            <a:endParaRPr/>
          </a:p>
        </p:txBody>
      </p:sp>
      <p:sp>
        <p:nvSpPr>
          <p:cNvPr id="629" name="Google Shape;629;p19"/>
          <p:cNvSpPr txBox="1"/>
          <p:nvPr/>
        </p:nvSpPr>
        <p:spPr>
          <a:xfrm>
            <a:off x="5591683" y="1035456"/>
            <a:ext cx="268478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Block Veriflex 6 zone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0" name="Google Shape;630;p19"/>
          <p:cNvSpPr txBox="1"/>
          <p:nvPr/>
        </p:nvSpPr>
        <p:spPr>
          <a:xfrm>
            <a:off x="1033399" y="1079042"/>
            <a:ext cx="1895475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Block Gradient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0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03950">
            <a:spAutoFit/>
          </a:bodyPr>
          <a:lstStyle/>
          <a:p>
            <a:pPr indent="0" lvl="0" marL="24511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Hệ thống gia nhiệt</a:t>
            </a:r>
            <a:endParaRPr/>
          </a:p>
        </p:txBody>
      </p:sp>
      <p:sp>
        <p:nvSpPr>
          <p:cNvPr id="636" name="Google Shape;636;p20"/>
          <p:cNvSpPr txBox="1"/>
          <p:nvPr/>
        </p:nvSpPr>
        <p:spPr>
          <a:xfrm>
            <a:off x="238931" y="922146"/>
            <a:ext cx="7468870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342265" lvl="0" marL="354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Công nghệ VeriFlex Blocks có ưu điểm hơn công nghệ Gradient nhiệt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265" lvl="0" marL="3549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ial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VeriFlex Blocks, người sử dụng có thể thiết lập chính xác 6 nhiệt độ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37" name="Google Shape;637;p20"/>
          <p:cNvGrpSpPr/>
          <p:nvPr/>
        </p:nvGrpSpPr>
        <p:grpSpPr>
          <a:xfrm>
            <a:off x="397002" y="1879854"/>
            <a:ext cx="8071102" cy="3736086"/>
            <a:chOff x="397002" y="1879854"/>
            <a:chExt cx="8071102" cy="3736086"/>
          </a:xfrm>
        </p:grpSpPr>
        <p:pic>
          <p:nvPicPr>
            <p:cNvPr id="638" name="Google Shape;638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7002" y="1905000"/>
              <a:ext cx="3581400" cy="37109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39" name="Google Shape;639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952999" y="1879854"/>
              <a:ext cx="3515105" cy="3657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0" name="Google Shape;640;p20"/>
          <p:cNvSpPr txBox="1"/>
          <p:nvPr/>
        </p:nvSpPr>
        <p:spPr>
          <a:xfrm>
            <a:off x="1450339" y="1627365"/>
            <a:ext cx="9017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Gradien</a:t>
            </a:r>
            <a:r>
              <a:rPr lang="en-US" sz="18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1" name="Google Shape;641;p20"/>
          <p:cNvSpPr txBox="1"/>
          <p:nvPr/>
        </p:nvSpPr>
        <p:spPr>
          <a:xfrm>
            <a:off x="6389471" y="1614563"/>
            <a:ext cx="85344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VeriFlex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06" name="Google Shape;106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" name="Google Shape;107;p3"/>
            <p:cNvSpPr/>
            <p:nvPr/>
          </p:nvSpPr>
          <p:spPr>
            <a:xfrm>
              <a:off x="7721345" y="0"/>
              <a:ext cx="1194435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7875181" y="214743"/>
              <a:ext cx="878840" cy="252729"/>
            </a:xfrm>
            <a:custGeom>
              <a:rect b="b" l="l" r="r" t="t"/>
              <a:pathLst>
                <a:path extrusionOk="0" h="252729" w="878840">
                  <a:moveTo>
                    <a:pt x="74841" y="223545"/>
                  </a:moveTo>
                  <a:lnTo>
                    <a:pt x="49250" y="204406"/>
                  </a:lnTo>
                  <a:lnTo>
                    <a:pt x="41148" y="201803"/>
                  </a:lnTo>
                  <a:lnTo>
                    <a:pt x="37592" y="198755"/>
                  </a:lnTo>
                  <a:lnTo>
                    <a:pt x="37592" y="185712"/>
                  </a:lnTo>
                  <a:lnTo>
                    <a:pt x="43421" y="181787"/>
                  </a:lnTo>
                  <a:lnTo>
                    <a:pt x="57353" y="181787"/>
                  </a:lnTo>
                  <a:lnTo>
                    <a:pt x="63182" y="183527"/>
                  </a:lnTo>
                  <a:lnTo>
                    <a:pt x="68694" y="187883"/>
                  </a:lnTo>
                  <a:lnTo>
                    <a:pt x="71793" y="181787"/>
                  </a:lnTo>
                  <a:lnTo>
                    <a:pt x="72898" y="179616"/>
                  </a:lnTo>
                  <a:lnTo>
                    <a:pt x="67398" y="175272"/>
                  </a:lnTo>
                  <a:lnTo>
                    <a:pt x="58966" y="172656"/>
                  </a:lnTo>
                  <a:lnTo>
                    <a:pt x="50876" y="172656"/>
                  </a:lnTo>
                  <a:lnTo>
                    <a:pt x="41541" y="174294"/>
                  </a:lnTo>
                  <a:lnTo>
                    <a:pt x="34264" y="178854"/>
                  </a:lnTo>
                  <a:lnTo>
                    <a:pt x="29552" y="185864"/>
                  </a:lnTo>
                  <a:lnTo>
                    <a:pt x="27863" y="194843"/>
                  </a:lnTo>
                  <a:lnTo>
                    <a:pt x="27863" y="203974"/>
                  </a:lnTo>
                  <a:lnTo>
                    <a:pt x="33705" y="211797"/>
                  </a:lnTo>
                  <a:lnTo>
                    <a:pt x="42773" y="214414"/>
                  </a:lnTo>
                  <a:lnTo>
                    <a:pt x="52171" y="217449"/>
                  </a:lnTo>
                  <a:lnTo>
                    <a:pt x="60909" y="220065"/>
                  </a:lnTo>
                  <a:lnTo>
                    <a:pt x="64477" y="223977"/>
                  </a:lnTo>
                  <a:lnTo>
                    <a:pt x="64477" y="234848"/>
                  </a:lnTo>
                  <a:lnTo>
                    <a:pt x="62865" y="237896"/>
                  </a:lnTo>
                  <a:lnTo>
                    <a:pt x="59613" y="240499"/>
                  </a:lnTo>
                  <a:lnTo>
                    <a:pt x="56705" y="242239"/>
                  </a:lnTo>
                  <a:lnTo>
                    <a:pt x="53784" y="243547"/>
                  </a:lnTo>
                  <a:lnTo>
                    <a:pt x="42125" y="243547"/>
                  </a:lnTo>
                  <a:lnTo>
                    <a:pt x="35966" y="241376"/>
                  </a:lnTo>
                  <a:lnTo>
                    <a:pt x="29159" y="237020"/>
                  </a:lnTo>
                  <a:lnTo>
                    <a:pt x="25603" y="245719"/>
                  </a:lnTo>
                  <a:lnTo>
                    <a:pt x="32397" y="250075"/>
                  </a:lnTo>
                  <a:lnTo>
                    <a:pt x="40500" y="252679"/>
                  </a:lnTo>
                  <a:lnTo>
                    <a:pt x="54762" y="252679"/>
                  </a:lnTo>
                  <a:lnTo>
                    <a:pt x="60261" y="251371"/>
                  </a:lnTo>
                  <a:lnTo>
                    <a:pt x="64477" y="248335"/>
                  </a:lnTo>
                  <a:lnTo>
                    <a:pt x="70954" y="243979"/>
                  </a:lnTo>
                  <a:lnTo>
                    <a:pt x="71183" y="243547"/>
                  </a:lnTo>
                  <a:lnTo>
                    <a:pt x="74841" y="236588"/>
                  </a:lnTo>
                  <a:lnTo>
                    <a:pt x="74841" y="223545"/>
                  </a:lnTo>
                  <a:close/>
                </a:path>
                <a:path extrusionOk="0" h="252729" w="878840">
                  <a:moveTo>
                    <a:pt x="84239" y="0"/>
                  </a:moveTo>
                  <a:lnTo>
                    <a:pt x="0" y="0"/>
                  </a:lnTo>
                  <a:lnTo>
                    <a:pt x="0" y="25234"/>
                  </a:lnTo>
                  <a:lnTo>
                    <a:pt x="28841" y="25234"/>
                  </a:lnTo>
                  <a:lnTo>
                    <a:pt x="28841" y="134823"/>
                  </a:lnTo>
                  <a:lnTo>
                    <a:pt x="55079" y="134823"/>
                  </a:lnTo>
                  <a:lnTo>
                    <a:pt x="55079" y="25234"/>
                  </a:lnTo>
                  <a:lnTo>
                    <a:pt x="84239" y="25234"/>
                  </a:lnTo>
                  <a:lnTo>
                    <a:pt x="84239" y="0"/>
                  </a:lnTo>
                  <a:close/>
                </a:path>
                <a:path extrusionOk="0" h="252729" w="878840">
                  <a:moveTo>
                    <a:pt x="160705" y="134823"/>
                  </a:moveTo>
                  <a:lnTo>
                    <a:pt x="160058" y="126123"/>
                  </a:lnTo>
                  <a:lnTo>
                    <a:pt x="159740" y="119608"/>
                  </a:lnTo>
                  <a:lnTo>
                    <a:pt x="159613" y="68287"/>
                  </a:lnTo>
                  <a:lnTo>
                    <a:pt x="158318" y="59156"/>
                  </a:lnTo>
                  <a:lnTo>
                    <a:pt x="135763" y="38277"/>
                  </a:lnTo>
                  <a:lnTo>
                    <a:pt x="131546" y="38277"/>
                  </a:lnTo>
                  <a:lnTo>
                    <a:pt x="127330" y="39141"/>
                  </a:lnTo>
                  <a:lnTo>
                    <a:pt x="120853" y="43497"/>
                  </a:lnTo>
                  <a:lnTo>
                    <a:pt x="117614" y="46545"/>
                  </a:lnTo>
                  <a:lnTo>
                    <a:pt x="115023" y="50888"/>
                  </a:lnTo>
                  <a:lnTo>
                    <a:pt x="115023" y="0"/>
                  </a:lnTo>
                  <a:lnTo>
                    <a:pt x="90398" y="0"/>
                  </a:lnTo>
                  <a:lnTo>
                    <a:pt x="90398" y="134823"/>
                  </a:lnTo>
                  <a:lnTo>
                    <a:pt x="115023" y="134823"/>
                  </a:lnTo>
                  <a:lnTo>
                    <a:pt x="115023" y="75247"/>
                  </a:lnTo>
                  <a:lnTo>
                    <a:pt x="114046" y="59156"/>
                  </a:lnTo>
                  <a:lnTo>
                    <a:pt x="133172" y="59156"/>
                  </a:lnTo>
                  <a:lnTo>
                    <a:pt x="134785" y="68287"/>
                  </a:lnTo>
                  <a:lnTo>
                    <a:pt x="134785" y="134823"/>
                  </a:lnTo>
                  <a:lnTo>
                    <a:pt x="160705" y="134823"/>
                  </a:lnTo>
                  <a:close/>
                </a:path>
                <a:path extrusionOk="0" h="252729" w="878840">
                  <a:moveTo>
                    <a:pt x="176911" y="245287"/>
                  </a:moveTo>
                  <a:lnTo>
                    <a:pt x="175920" y="243547"/>
                  </a:lnTo>
                  <a:lnTo>
                    <a:pt x="172694" y="237896"/>
                  </a:lnTo>
                  <a:lnTo>
                    <a:pt x="168478" y="240944"/>
                  </a:lnTo>
                  <a:lnTo>
                    <a:pt x="163296" y="243547"/>
                  </a:lnTo>
                  <a:lnTo>
                    <a:pt x="151638" y="243547"/>
                  </a:lnTo>
                  <a:lnTo>
                    <a:pt x="144830" y="241808"/>
                  </a:lnTo>
                  <a:lnTo>
                    <a:pt x="136410" y="230505"/>
                  </a:lnTo>
                  <a:lnTo>
                    <a:pt x="133819" y="224409"/>
                  </a:lnTo>
                  <a:lnTo>
                    <a:pt x="133819" y="203974"/>
                  </a:lnTo>
                  <a:lnTo>
                    <a:pt x="136080" y="197015"/>
                  </a:lnTo>
                  <a:lnTo>
                    <a:pt x="139649" y="191363"/>
                  </a:lnTo>
                  <a:lnTo>
                    <a:pt x="144183" y="184835"/>
                  </a:lnTo>
                  <a:lnTo>
                    <a:pt x="150990" y="182232"/>
                  </a:lnTo>
                  <a:lnTo>
                    <a:pt x="162331" y="182232"/>
                  </a:lnTo>
                  <a:lnTo>
                    <a:pt x="166573" y="183857"/>
                  </a:lnTo>
                  <a:lnTo>
                    <a:pt x="166725" y="183857"/>
                  </a:lnTo>
                  <a:lnTo>
                    <a:pt x="170751" y="187007"/>
                  </a:lnTo>
                  <a:lnTo>
                    <a:pt x="173901" y="182232"/>
                  </a:lnTo>
                  <a:lnTo>
                    <a:pt x="175615" y="179616"/>
                  </a:lnTo>
                  <a:lnTo>
                    <a:pt x="171069" y="175704"/>
                  </a:lnTo>
                  <a:lnTo>
                    <a:pt x="163944" y="173101"/>
                  </a:lnTo>
                  <a:lnTo>
                    <a:pt x="157467" y="173101"/>
                  </a:lnTo>
                  <a:lnTo>
                    <a:pt x="126530" y="196583"/>
                  </a:lnTo>
                  <a:lnTo>
                    <a:pt x="123774" y="213537"/>
                  </a:lnTo>
                  <a:lnTo>
                    <a:pt x="126301" y="230047"/>
                  </a:lnTo>
                  <a:lnTo>
                    <a:pt x="133286" y="242189"/>
                  </a:lnTo>
                  <a:lnTo>
                    <a:pt x="143865" y="249682"/>
                  </a:lnTo>
                  <a:lnTo>
                    <a:pt x="157137" y="252247"/>
                  </a:lnTo>
                  <a:lnTo>
                    <a:pt x="164592" y="252247"/>
                  </a:lnTo>
                  <a:lnTo>
                    <a:pt x="172364" y="249199"/>
                  </a:lnTo>
                  <a:lnTo>
                    <a:pt x="176911" y="245287"/>
                  </a:lnTo>
                  <a:close/>
                </a:path>
                <a:path extrusionOk="0" h="252729" w="878840">
                  <a:moveTo>
                    <a:pt x="236194" y="174396"/>
                  </a:moveTo>
                  <a:lnTo>
                    <a:pt x="227126" y="174396"/>
                  </a:lnTo>
                  <a:lnTo>
                    <a:pt x="227126" y="250939"/>
                  </a:lnTo>
                  <a:lnTo>
                    <a:pt x="236194" y="250939"/>
                  </a:lnTo>
                  <a:lnTo>
                    <a:pt x="236194" y="174396"/>
                  </a:lnTo>
                  <a:close/>
                </a:path>
                <a:path extrusionOk="0" h="252729" w="878840">
                  <a:moveTo>
                    <a:pt x="236524" y="94373"/>
                  </a:moveTo>
                  <a:lnTo>
                    <a:pt x="235280" y="76542"/>
                  </a:lnTo>
                  <a:lnTo>
                    <a:pt x="234924" y="71297"/>
                  </a:lnTo>
                  <a:lnTo>
                    <a:pt x="229971" y="55676"/>
                  </a:lnTo>
                  <a:lnTo>
                    <a:pt x="229311" y="53606"/>
                  </a:lnTo>
                  <a:lnTo>
                    <a:pt x="218478" y="42265"/>
                  </a:lnTo>
                  <a:lnTo>
                    <a:pt x="212864" y="40970"/>
                  </a:lnTo>
                  <a:lnTo>
                    <a:pt x="212864" y="71297"/>
                  </a:lnTo>
                  <a:lnTo>
                    <a:pt x="212864" y="76542"/>
                  </a:lnTo>
                  <a:lnTo>
                    <a:pt x="189865" y="76542"/>
                  </a:lnTo>
                  <a:lnTo>
                    <a:pt x="190512" y="66548"/>
                  </a:lnTo>
                  <a:lnTo>
                    <a:pt x="190639" y="65798"/>
                  </a:lnTo>
                  <a:lnTo>
                    <a:pt x="192138" y="56540"/>
                  </a:lnTo>
                  <a:lnTo>
                    <a:pt x="201206" y="55676"/>
                  </a:lnTo>
                  <a:lnTo>
                    <a:pt x="205422" y="55676"/>
                  </a:lnTo>
                  <a:lnTo>
                    <a:pt x="208330" y="58280"/>
                  </a:lnTo>
                  <a:lnTo>
                    <a:pt x="209956" y="62191"/>
                  </a:lnTo>
                  <a:lnTo>
                    <a:pt x="211899" y="66103"/>
                  </a:lnTo>
                  <a:lnTo>
                    <a:pt x="211975" y="66548"/>
                  </a:lnTo>
                  <a:lnTo>
                    <a:pt x="212864" y="71297"/>
                  </a:lnTo>
                  <a:lnTo>
                    <a:pt x="212864" y="40970"/>
                  </a:lnTo>
                  <a:lnTo>
                    <a:pt x="201206" y="38277"/>
                  </a:lnTo>
                  <a:lnTo>
                    <a:pt x="186207" y="41579"/>
                  </a:lnTo>
                  <a:lnTo>
                    <a:pt x="175006" y="51003"/>
                  </a:lnTo>
                  <a:lnTo>
                    <a:pt x="167995" y="65798"/>
                  </a:lnTo>
                  <a:lnTo>
                    <a:pt x="167894" y="66548"/>
                  </a:lnTo>
                  <a:lnTo>
                    <a:pt x="165569" y="85242"/>
                  </a:lnTo>
                  <a:lnTo>
                    <a:pt x="167462" y="108254"/>
                  </a:lnTo>
                  <a:lnTo>
                    <a:pt x="173672" y="124548"/>
                  </a:lnTo>
                  <a:lnTo>
                    <a:pt x="184975" y="134226"/>
                  </a:lnTo>
                  <a:lnTo>
                    <a:pt x="202184" y="137439"/>
                  </a:lnTo>
                  <a:lnTo>
                    <a:pt x="210921" y="137439"/>
                  </a:lnTo>
                  <a:lnTo>
                    <a:pt x="235877" y="103949"/>
                  </a:lnTo>
                  <a:lnTo>
                    <a:pt x="212547" y="103949"/>
                  </a:lnTo>
                  <a:lnTo>
                    <a:pt x="211899" y="112649"/>
                  </a:lnTo>
                  <a:lnTo>
                    <a:pt x="208013" y="118300"/>
                  </a:lnTo>
                  <a:lnTo>
                    <a:pt x="200558" y="118300"/>
                  </a:lnTo>
                  <a:lnTo>
                    <a:pt x="194818" y="116217"/>
                  </a:lnTo>
                  <a:lnTo>
                    <a:pt x="191363" y="110744"/>
                  </a:lnTo>
                  <a:lnTo>
                    <a:pt x="189674" y="103073"/>
                  </a:lnTo>
                  <a:lnTo>
                    <a:pt x="189217" y="94373"/>
                  </a:lnTo>
                  <a:lnTo>
                    <a:pt x="236524" y="94373"/>
                  </a:lnTo>
                  <a:close/>
                </a:path>
                <a:path extrusionOk="0" h="252729" w="878840">
                  <a:moveTo>
                    <a:pt x="289331" y="40017"/>
                  </a:moveTo>
                  <a:lnTo>
                    <a:pt x="282168" y="40881"/>
                  </a:lnTo>
                  <a:lnTo>
                    <a:pt x="281914" y="40881"/>
                  </a:lnTo>
                  <a:lnTo>
                    <a:pt x="275526" y="44043"/>
                  </a:lnTo>
                  <a:lnTo>
                    <a:pt x="270611" y="49923"/>
                  </a:lnTo>
                  <a:lnTo>
                    <a:pt x="267296" y="59156"/>
                  </a:lnTo>
                  <a:lnTo>
                    <a:pt x="266649" y="40881"/>
                  </a:lnTo>
                  <a:lnTo>
                    <a:pt x="242023" y="40881"/>
                  </a:lnTo>
                  <a:lnTo>
                    <a:pt x="242354" y="48717"/>
                  </a:lnTo>
                  <a:lnTo>
                    <a:pt x="242354" y="134823"/>
                  </a:lnTo>
                  <a:lnTo>
                    <a:pt x="267296" y="134823"/>
                  </a:lnTo>
                  <a:lnTo>
                    <a:pt x="267296" y="93941"/>
                  </a:lnTo>
                  <a:lnTo>
                    <a:pt x="268020" y="83388"/>
                  </a:lnTo>
                  <a:lnTo>
                    <a:pt x="270624" y="75399"/>
                  </a:lnTo>
                  <a:lnTo>
                    <a:pt x="275780" y="70269"/>
                  </a:lnTo>
                  <a:lnTo>
                    <a:pt x="284149" y="68287"/>
                  </a:lnTo>
                  <a:lnTo>
                    <a:pt x="287718" y="68287"/>
                  </a:lnTo>
                  <a:lnTo>
                    <a:pt x="289331" y="68719"/>
                  </a:lnTo>
                  <a:lnTo>
                    <a:pt x="289331" y="68287"/>
                  </a:lnTo>
                  <a:lnTo>
                    <a:pt x="289331" y="59156"/>
                  </a:lnTo>
                  <a:lnTo>
                    <a:pt x="289331" y="40017"/>
                  </a:lnTo>
                  <a:close/>
                </a:path>
                <a:path extrusionOk="0" h="252729" w="878840">
                  <a:moveTo>
                    <a:pt x="338251" y="241376"/>
                  </a:moveTo>
                  <a:lnTo>
                    <a:pt x="304241" y="241376"/>
                  </a:lnTo>
                  <a:lnTo>
                    <a:pt x="304241" y="215709"/>
                  </a:lnTo>
                  <a:lnTo>
                    <a:pt x="331127" y="215709"/>
                  </a:lnTo>
                  <a:lnTo>
                    <a:pt x="331127" y="206578"/>
                  </a:lnTo>
                  <a:lnTo>
                    <a:pt x="304241" y="206578"/>
                  </a:lnTo>
                  <a:lnTo>
                    <a:pt x="304241" y="183527"/>
                  </a:lnTo>
                  <a:lnTo>
                    <a:pt x="335991" y="183527"/>
                  </a:lnTo>
                  <a:lnTo>
                    <a:pt x="336956" y="174396"/>
                  </a:lnTo>
                  <a:lnTo>
                    <a:pt x="295160" y="174396"/>
                  </a:lnTo>
                  <a:lnTo>
                    <a:pt x="295160" y="250939"/>
                  </a:lnTo>
                  <a:lnTo>
                    <a:pt x="338251" y="250939"/>
                  </a:lnTo>
                  <a:lnTo>
                    <a:pt x="338251" y="241376"/>
                  </a:lnTo>
                  <a:close/>
                </a:path>
                <a:path extrusionOk="0" h="252729" w="878840">
                  <a:moveTo>
                    <a:pt x="410184" y="134823"/>
                  </a:moveTo>
                  <a:lnTo>
                    <a:pt x="409536" y="126123"/>
                  </a:lnTo>
                  <a:lnTo>
                    <a:pt x="408889" y="119164"/>
                  </a:lnTo>
                  <a:lnTo>
                    <a:pt x="408762" y="68287"/>
                  </a:lnTo>
                  <a:lnTo>
                    <a:pt x="407466" y="59156"/>
                  </a:lnTo>
                  <a:lnTo>
                    <a:pt x="407060" y="56261"/>
                  </a:lnTo>
                  <a:lnTo>
                    <a:pt x="406527" y="55232"/>
                  </a:lnTo>
                  <a:lnTo>
                    <a:pt x="402005" y="46545"/>
                  </a:lnTo>
                  <a:lnTo>
                    <a:pt x="394398" y="40411"/>
                  </a:lnTo>
                  <a:lnTo>
                    <a:pt x="384911" y="38277"/>
                  </a:lnTo>
                  <a:lnTo>
                    <a:pt x="377850" y="39585"/>
                  </a:lnTo>
                  <a:lnTo>
                    <a:pt x="371462" y="42837"/>
                  </a:lnTo>
                  <a:lnTo>
                    <a:pt x="366052" y="48056"/>
                  </a:lnTo>
                  <a:lnTo>
                    <a:pt x="361911" y="55232"/>
                  </a:lnTo>
                  <a:lnTo>
                    <a:pt x="358660" y="48056"/>
                  </a:lnTo>
                  <a:lnTo>
                    <a:pt x="353974" y="43116"/>
                  </a:lnTo>
                  <a:lnTo>
                    <a:pt x="348234" y="40132"/>
                  </a:lnTo>
                  <a:lnTo>
                    <a:pt x="342150" y="39141"/>
                  </a:lnTo>
                  <a:lnTo>
                    <a:pt x="335178" y="39954"/>
                  </a:lnTo>
                  <a:lnTo>
                    <a:pt x="328980" y="42621"/>
                  </a:lnTo>
                  <a:lnTo>
                    <a:pt x="323697" y="47586"/>
                  </a:lnTo>
                  <a:lnTo>
                    <a:pt x="319468" y="55232"/>
                  </a:lnTo>
                  <a:lnTo>
                    <a:pt x="319138" y="40881"/>
                  </a:lnTo>
                  <a:lnTo>
                    <a:pt x="295160" y="40881"/>
                  </a:lnTo>
                  <a:lnTo>
                    <a:pt x="295160" y="134823"/>
                  </a:lnTo>
                  <a:lnTo>
                    <a:pt x="319786" y="134823"/>
                  </a:lnTo>
                  <a:lnTo>
                    <a:pt x="319786" y="75247"/>
                  </a:lnTo>
                  <a:lnTo>
                    <a:pt x="318820" y="59156"/>
                  </a:lnTo>
                  <a:lnTo>
                    <a:pt x="337934" y="59156"/>
                  </a:lnTo>
                  <a:lnTo>
                    <a:pt x="339877" y="68287"/>
                  </a:lnTo>
                  <a:lnTo>
                    <a:pt x="339877" y="134823"/>
                  </a:lnTo>
                  <a:lnTo>
                    <a:pt x="364502" y="134823"/>
                  </a:lnTo>
                  <a:lnTo>
                    <a:pt x="364502" y="75247"/>
                  </a:lnTo>
                  <a:lnTo>
                    <a:pt x="363524" y="59156"/>
                  </a:lnTo>
                  <a:lnTo>
                    <a:pt x="382651" y="59156"/>
                  </a:lnTo>
                  <a:lnTo>
                    <a:pt x="384263" y="68287"/>
                  </a:lnTo>
                  <a:lnTo>
                    <a:pt x="384263" y="134823"/>
                  </a:lnTo>
                  <a:lnTo>
                    <a:pt x="410184" y="134823"/>
                  </a:lnTo>
                  <a:close/>
                </a:path>
                <a:path extrusionOk="0" h="252729" w="878840">
                  <a:moveTo>
                    <a:pt x="439343" y="174396"/>
                  </a:moveTo>
                  <a:lnTo>
                    <a:pt x="430276" y="174396"/>
                  </a:lnTo>
                  <a:lnTo>
                    <a:pt x="430390" y="187883"/>
                  </a:lnTo>
                  <a:lnTo>
                    <a:pt x="430504" y="202666"/>
                  </a:lnTo>
                  <a:lnTo>
                    <a:pt x="430593" y="223113"/>
                  </a:lnTo>
                  <a:lnTo>
                    <a:pt x="430720" y="224409"/>
                  </a:lnTo>
                  <a:lnTo>
                    <a:pt x="431888" y="237020"/>
                  </a:lnTo>
                  <a:lnTo>
                    <a:pt x="425742" y="224409"/>
                  </a:lnTo>
                  <a:lnTo>
                    <a:pt x="421195" y="216154"/>
                  </a:lnTo>
                  <a:lnTo>
                    <a:pt x="405841" y="187883"/>
                  </a:lnTo>
                  <a:lnTo>
                    <a:pt x="398526" y="174396"/>
                  </a:lnTo>
                  <a:lnTo>
                    <a:pt x="387502" y="174396"/>
                  </a:lnTo>
                  <a:lnTo>
                    <a:pt x="387502" y="250939"/>
                  </a:lnTo>
                  <a:lnTo>
                    <a:pt x="396582" y="250939"/>
                  </a:lnTo>
                  <a:lnTo>
                    <a:pt x="396532" y="210058"/>
                  </a:lnTo>
                  <a:lnTo>
                    <a:pt x="396252" y="200494"/>
                  </a:lnTo>
                  <a:lnTo>
                    <a:pt x="395605" y="187883"/>
                  </a:lnTo>
                  <a:lnTo>
                    <a:pt x="402729" y="202666"/>
                  </a:lnTo>
                  <a:lnTo>
                    <a:pt x="406946" y="210058"/>
                  </a:lnTo>
                  <a:lnTo>
                    <a:pt x="429628" y="250939"/>
                  </a:lnTo>
                  <a:lnTo>
                    <a:pt x="439343" y="250939"/>
                  </a:lnTo>
                  <a:lnTo>
                    <a:pt x="439343" y="237020"/>
                  </a:lnTo>
                  <a:lnTo>
                    <a:pt x="439343" y="174396"/>
                  </a:lnTo>
                  <a:close/>
                </a:path>
                <a:path extrusionOk="0" h="252729" w="878840">
                  <a:moveTo>
                    <a:pt x="490537" y="87858"/>
                  </a:moveTo>
                  <a:lnTo>
                    <a:pt x="480250" y="50838"/>
                  </a:lnTo>
                  <a:lnTo>
                    <a:pt x="465264" y="40805"/>
                  </a:lnTo>
                  <a:lnTo>
                    <a:pt x="465264" y="87414"/>
                  </a:lnTo>
                  <a:lnTo>
                    <a:pt x="465239" y="87858"/>
                  </a:lnTo>
                  <a:lnTo>
                    <a:pt x="464756" y="99326"/>
                  </a:lnTo>
                  <a:lnTo>
                    <a:pt x="462876" y="109004"/>
                  </a:lnTo>
                  <a:lnTo>
                    <a:pt x="459117" y="115493"/>
                  </a:lnTo>
                  <a:lnTo>
                    <a:pt x="452958" y="117868"/>
                  </a:lnTo>
                  <a:lnTo>
                    <a:pt x="446608" y="115493"/>
                  </a:lnTo>
                  <a:lnTo>
                    <a:pt x="442747" y="109004"/>
                  </a:lnTo>
                  <a:lnTo>
                    <a:pt x="440829" y="99326"/>
                  </a:lnTo>
                  <a:lnTo>
                    <a:pt x="440321" y="87414"/>
                  </a:lnTo>
                  <a:lnTo>
                    <a:pt x="440791" y="76555"/>
                  </a:lnTo>
                  <a:lnTo>
                    <a:pt x="442620" y="67094"/>
                  </a:lnTo>
                  <a:lnTo>
                    <a:pt x="446468" y="60388"/>
                  </a:lnTo>
                  <a:lnTo>
                    <a:pt x="452958" y="57848"/>
                  </a:lnTo>
                  <a:lnTo>
                    <a:pt x="452958" y="58280"/>
                  </a:lnTo>
                  <a:lnTo>
                    <a:pt x="459244" y="60756"/>
                  </a:lnTo>
                  <a:lnTo>
                    <a:pt x="462991" y="67310"/>
                  </a:lnTo>
                  <a:lnTo>
                    <a:pt x="464781" y="76555"/>
                  </a:lnTo>
                  <a:lnTo>
                    <a:pt x="465264" y="87414"/>
                  </a:lnTo>
                  <a:lnTo>
                    <a:pt x="465264" y="40805"/>
                  </a:lnTo>
                  <a:lnTo>
                    <a:pt x="425373" y="50838"/>
                  </a:lnTo>
                  <a:lnTo>
                    <a:pt x="417614" y="67310"/>
                  </a:lnTo>
                  <a:lnTo>
                    <a:pt x="415048" y="87858"/>
                  </a:lnTo>
                  <a:lnTo>
                    <a:pt x="417728" y="109550"/>
                  </a:lnTo>
                  <a:lnTo>
                    <a:pt x="425373" y="125044"/>
                  </a:lnTo>
                  <a:lnTo>
                    <a:pt x="437324" y="134340"/>
                  </a:lnTo>
                  <a:lnTo>
                    <a:pt x="452958" y="137439"/>
                  </a:lnTo>
                  <a:lnTo>
                    <a:pt x="468388" y="134340"/>
                  </a:lnTo>
                  <a:lnTo>
                    <a:pt x="480250" y="125044"/>
                  </a:lnTo>
                  <a:lnTo>
                    <a:pt x="483768" y="117868"/>
                  </a:lnTo>
                  <a:lnTo>
                    <a:pt x="487857" y="109550"/>
                  </a:lnTo>
                  <a:lnTo>
                    <a:pt x="487921" y="109004"/>
                  </a:lnTo>
                  <a:lnTo>
                    <a:pt x="490537" y="87858"/>
                  </a:lnTo>
                  <a:close/>
                </a:path>
                <a:path extrusionOk="0" h="252729" w="878840">
                  <a:moveTo>
                    <a:pt x="539140" y="174396"/>
                  </a:moveTo>
                  <a:lnTo>
                    <a:pt x="486968" y="174396"/>
                  </a:lnTo>
                  <a:lnTo>
                    <a:pt x="486968" y="183527"/>
                  </a:lnTo>
                  <a:lnTo>
                    <a:pt x="508025" y="183527"/>
                  </a:lnTo>
                  <a:lnTo>
                    <a:pt x="508025" y="250939"/>
                  </a:lnTo>
                  <a:lnTo>
                    <a:pt x="516775" y="250939"/>
                  </a:lnTo>
                  <a:lnTo>
                    <a:pt x="516775" y="183527"/>
                  </a:lnTo>
                  <a:lnTo>
                    <a:pt x="538162" y="183527"/>
                  </a:lnTo>
                  <a:lnTo>
                    <a:pt x="539140" y="174396"/>
                  </a:lnTo>
                  <a:close/>
                </a:path>
                <a:path extrusionOk="0" h="252729" w="878840">
                  <a:moveTo>
                    <a:pt x="576072" y="0"/>
                  </a:moveTo>
                  <a:lnTo>
                    <a:pt x="509651" y="0"/>
                  </a:lnTo>
                  <a:lnTo>
                    <a:pt x="509651" y="134823"/>
                  </a:lnTo>
                  <a:lnTo>
                    <a:pt x="535571" y="134823"/>
                  </a:lnTo>
                  <a:lnTo>
                    <a:pt x="535571" y="81762"/>
                  </a:lnTo>
                  <a:lnTo>
                    <a:pt x="556958" y="81762"/>
                  </a:lnTo>
                  <a:lnTo>
                    <a:pt x="562787" y="56972"/>
                  </a:lnTo>
                  <a:lnTo>
                    <a:pt x="535571" y="56972"/>
                  </a:lnTo>
                  <a:lnTo>
                    <a:pt x="535571" y="24790"/>
                  </a:lnTo>
                  <a:lnTo>
                    <a:pt x="570242" y="24790"/>
                  </a:lnTo>
                  <a:lnTo>
                    <a:pt x="576072" y="0"/>
                  </a:lnTo>
                  <a:close/>
                </a:path>
                <a:path extrusionOk="0" h="252729" w="878840">
                  <a:moveTo>
                    <a:pt x="594868" y="174396"/>
                  </a:moveTo>
                  <a:lnTo>
                    <a:pt x="585787" y="174396"/>
                  </a:lnTo>
                  <a:lnTo>
                    <a:pt x="585787" y="250939"/>
                  </a:lnTo>
                  <a:lnTo>
                    <a:pt x="594868" y="250939"/>
                  </a:lnTo>
                  <a:lnTo>
                    <a:pt x="594868" y="174396"/>
                  </a:lnTo>
                  <a:close/>
                </a:path>
                <a:path extrusionOk="0" h="252729" w="878840">
                  <a:moveTo>
                    <a:pt x="602640" y="40881"/>
                  </a:moveTo>
                  <a:lnTo>
                    <a:pt x="578015" y="40881"/>
                  </a:lnTo>
                  <a:lnTo>
                    <a:pt x="578015" y="134823"/>
                  </a:lnTo>
                  <a:lnTo>
                    <a:pt x="602640" y="134823"/>
                  </a:lnTo>
                  <a:lnTo>
                    <a:pt x="602640" y="40881"/>
                  </a:lnTo>
                  <a:close/>
                </a:path>
                <a:path extrusionOk="0" h="252729" w="878840">
                  <a:moveTo>
                    <a:pt x="608799" y="0"/>
                  </a:moveTo>
                  <a:lnTo>
                    <a:pt x="584174" y="0"/>
                  </a:lnTo>
                  <a:lnTo>
                    <a:pt x="578345" y="24790"/>
                  </a:lnTo>
                  <a:lnTo>
                    <a:pt x="602640" y="24790"/>
                  </a:lnTo>
                  <a:lnTo>
                    <a:pt x="608799" y="0"/>
                  </a:lnTo>
                  <a:close/>
                </a:path>
                <a:path extrusionOk="0" h="252729" w="878840">
                  <a:moveTo>
                    <a:pt x="672947" y="106984"/>
                  </a:moveTo>
                  <a:lnTo>
                    <a:pt x="648944" y="77127"/>
                  </a:lnTo>
                  <a:lnTo>
                    <a:pt x="640626" y="74104"/>
                  </a:lnTo>
                  <a:lnTo>
                    <a:pt x="635101" y="70993"/>
                  </a:lnTo>
                  <a:lnTo>
                    <a:pt x="633095" y="66548"/>
                  </a:lnTo>
                  <a:lnTo>
                    <a:pt x="633095" y="60896"/>
                  </a:lnTo>
                  <a:lnTo>
                    <a:pt x="635685" y="57848"/>
                  </a:lnTo>
                  <a:lnTo>
                    <a:pt x="642810" y="57848"/>
                  </a:lnTo>
                  <a:lnTo>
                    <a:pt x="644753" y="58712"/>
                  </a:lnTo>
                  <a:lnTo>
                    <a:pt x="646379" y="60452"/>
                  </a:lnTo>
                  <a:lnTo>
                    <a:pt x="647674" y="62636"/>
                  </a:lnTo>
                  <a:lnTo>
                    <a:pt x="648004" y="65671"/>
                  </a:lnTo>
                  <a:lnTo>
                    <a:pt x="648004" y="69583"/>
                  </a:lnTo>
                  <a:lnTo>
                    <a:pt x="671652" y="69583"/>
                  </a:lnTo>
                  <a:lnTo>
                    <a:pt x="669429" y="57848"/>
                  </a:lnTo>
                  <a:lnTo>
                    <a:pt x="668743" y="54241"/>
                  </a:lnTo>
                  <a:lnTo>
                    <a:pt x="661809" y="44640"/>
                  </a:lnTo>
                  <a:lnTo>
                    <a:pt x="651941" y="39649"/>
                  </a:lnTo>
                  <a:lnTo>
                    <a:pt x="651738" y="39649"/>
                  </a:lnTo>
                  <a:lnTo>
                    <a:pt x="640549" y="38277"/>
                  </a:lnTo>
                  <a:lnTo>
                    <a:pt x="630135" y="39649"/>
                  </a:lnTo>
                  <a:lnTo>
                    <a:pt x="620179" y="44361"/>
                  </a:lnTo>
                  <a:lnTo>
                    <a:pt x="612711" y="53327"/>
                  </a:lnTo>
                  <a:lnTo>
                    <a:pt x="609765" y="67411"/>
                  </a:lnTo>
                  <a:lnTo>
                    <a:pt x="615937" y="85432"/>
                  </a:lnTo>
                  <a:lnTo>
                    <a:pt x="629526" y="94157"/>
                  </a:lnTo>
                  <a:lnTo>
                    <a:pt x="643115" y="99949"/>
                  </a:lnTo>
                  <a:lnTo>
                    <a:pt x="649300" y="109169"/>
                  </a:lnTo>
                  <a:lnTo>
                    <a:pt x="649300" y="115252"/>
                  </a:lnTo>
                  <a:lnTo>
                    <a:pt x="645731" y="118300"/>
                  </a:lnTo>
                  <a:lnTo>
                    <a:pt x="637959" y="118300"/>
                  </a:lnTo>
                  <a:lnTo>
                    <a:pt x="635685" y="116128"/>
                  </a:lnTo>
                  <a:lnTo>
                    <a:pt x="634390" y="113512"/>
                  </a:lnTo>
                  <a:lnTo>
                    <a:pt x="632764" y="111340"/>
                  </a:lnTo>
                  <a:lnTo>
                    <a:pt x="632574" y="109169"/>
                  </a:lnTo>
                  <a:lnTo>
                    <a:pt x="632523" y="106984"/>
                  </a:lnTo>
                  <a:lnTo>
                    <a:pt x="632764" y="104381"/>
                  </a:lnTo>
                  <a:lnTo>
                    <a:pt x="609117" y="104381"/>
                  </a:lnTo>
                  <a:lnTo>
                    <a:pt x="611581" y="121475"/>
                  </a:lnTo>
                  <a:lnTo>
                    <a:pt x="618591" y="131508"/>
                  </a:lnTo>
                  <a:lnTo>
                    <a:pt x="628891" y="136245"/>
                  </a:lnTo>
                  <a:lnTo>
                    <a:pt x="641197" y="137439"/>
                  </a:lnTo>
                  <a:lnTo>
                    <a:pt x="652995" y="135851"/>
                  </a:lnTo>
                  <a:lnTo>
                    <a:pt x="663143" y="130695"/>
                  </a:lnTo>
                  <a:lnTo>
                    <a:pt x="670267" y="121285"/>
                  </a:lnTo>
                  <a:lnTo>
                    <a:pt x="670826" y="118300"/>
                  </a:lnTo>
                  <a:lnTo>
                    <a:pt x="672947" y="106984"/>
                  </a:lnTo>
                  <a:close/>
                </a:path>
                <a:path extrusionOk="0" h="252729" w="878840">
                  <a:moveTo>
                    <a:pt x="695299" y="174396"/>
                  </a:moveTo>
                  <a:lnTo>
                    <a:pt x="653503" y="174396"/>
                  </a:lnTo>
                  <a:lnTo>
                    <a:pt x="653503" y="250939"/>
                  </a:lnTo>
                  <a:lnTo>
                    <a:pt x="662584" y="250939"/>
                  </a:lnTo>
                  <a:lnTo>
                    <a:pt x="662584" y="215277"/>
                  </a:lnTo>
                  <a:lnTo>
                    <a:pt x="689140" y="215277"/>
                  </a:lnTo>
                  <a:lnTo>
                    <a:pt x="689140" y="206146"/>
                  </a:lnTo>
                  <a:lnTo>
                    <a:pt x="662584" y="206146"/>
                  </a:lnTo>
                  <a:lnTo>
                    <a:pt x="662584" y="183527"/>
                  </a:lnTo>
                  <a:lnTo>
                    <a:pt x="694004" y="183527"/>
                  </a:lnTo>
                  <a:lnTo>
                    <a:pt x="695299" y="174396"/>
                  </a:lnTo>
                  <a:close/>
                </a:path>
                <a:path extrusionOk="0" h="252729" w="878840">
                  <a:moveTo>
                    <a:pt x="749414" y="134823"/>
                  </a:moveTo>
                  <a:lnTo>
                    <a:pt x="748766" y="126123"/>
                  </a:lnTo>
                  <a:lnTo>
                    <a:pt x="748436" y="119608"/>
                  </a:lnTo>
                  <a:lnTo>
                    <a:pt x="748309" y="68287"/>
                  </a:lnTo>
                  <a:lnTo>
                    <a:pt x="747014" y="59156"/>
                  </a:lnTo>
                  <a:lnTo>
                    <a:pt x="724458" y="38277"/>
                  </a:lnTo>
                  <a:lnTo>
                    <a:pt x="720255" y="38277"/>
                  </a:lnTo>
                  <a:lnTo>
                    <a:pt x="703732" y="50888"/>
                  </a:lnTo>
                  <a:lnTo>
                    <a:pt x="703732" y="0"/>
                  </a:lnTo>
                  <a:lnTo>
                    <a:pt x="679107" y="0"/>
                  </a:lnTo>
                  <a:lnTo>
                    <a:pt x="679107" y="134823"/>
                  </a:lnTo>
                  <a:lnTo>
                    <a:pt x="703732" y="134823"/>
                  </a:lnTo>
                  <a:lnTo>
                    <a:pt x="703732" y="75247"/>
                  </a:lnTo>
                  <a:lnTo>
                    <a:pt x="702754" y="59156"/>
                  </a:lnTo>
                  <a:lnTo>
                    <a:pt x="721868" y="59156"/>
                  </a:lnTo>
                  <a:lnTo>
                    <a:pt x="723493" y="68287"/>
                  </a:lnTo>
                  <a:lnTo>
                    <a:pt x="723493" y="134823"/>
                  </a:lnTo>
                  <a:lnTo>
                    <a:pt x="749414" y="134823"/>
                  </a:lnTo>
                  <a:close/>
                </a:path>
                <a:path extrusionOk="0" h="252729" w="878840">
                  <a:moveTo>
                    <a:pt x="752652" y="174396"/>
                  </a:moveTo>
                  <a:lnTo>
                    <a:pt x="743572" y="174396"/>
                  </a:lnTo>
                  <a:lnTo>
                    <a:pt x="743572" y="250939"/>
                  </a:lnTo>
                  <a:lnTo>
                    <a:pt x="752652" y="250939"/>
                  </a:lnTo>
                  <a:lnTo>
                    <a:pt x="752652" y="174396"/>
                  </a:lnTo>
                  <a:close/>
                </a:path>
                <a:path extrusionOk="0" h="252729" w="878840">
                  <a:moveTo>
                    <a:pt x="825220" y="94373"/>
                  </a:moveTo>
                  <a:lnTo>
                    <a:pt x="824090" y="76542"/>
                  </a:lnTo>
                  <a:lnTo>
                    <a:pt x="823760" y="71297"/>
                  </a:lnTo>
                  <a:lnTo>
                    <a:pt x="818794" y="55676"/>
                  </a:lnTo>
                  <a:lnTo>
                    <a:pt x="818134" y="53606"/>
                  </a:lnTo>
                  <a:lnTo>
                    <a:pt x="807224" y="42265"/>
                  </a:lnTo>
                  <a:lnTo>
                    <a:pt x="801573" y="40970"/>
                  </a:lnTo>
                  <a:lnTo>
                    <a:pt x="801573" y="71297"/>
                  </a:lnTo>
                  <a:lnTo>
                    <a:pt x="801573" y="76542"/>
                  </a:lnTo>
                  <a:lnTo>
                    <a:pt x="778573" y="76542"/>
                  </a:lnTo>
                  <a:lnTo>
                    <a:pt x="779221" y="66548"/>
                  </a:lnTo>
                  <a:lnTo>
                    <a:pt x="779335" y="65798"/>
                  </a:lnTo>
                  <a:lnTo>
                    <a:pt x="780834" y="56540"/>
                  </a:lnTo>
                  <a:lnTo>
                    <a:pt x="789914" y="55676"/>
                  </a:lnTo>
                  <a:lnTo>
                    <a:pt x="794118" y="55676"/>
                  </a:lnTo>
                  <a:lnTo>
                    <a:pt x="797039" y="58280"/>
                  </a:lnTo>
                  <a:lnTo>
                    <a:pt x="798652" y="62191"/>
                  </a:lnTo>
                  <a:lnTo>
                    <a:pt x="800595" y="66103"/>
                  </a:lnTo>
                  <a:lnTo>
                    <a:pt x="800684" y="66548"/>
                  </a:lnTo>
                  <a:lnTo>
                    <a:pt x="801573" y="71297"/>
                  </a:lnTo>
                  <a:lnTo>
                    <a:pt x="801573" y="40970"/>
                  </a:lnTo>
                  <a:lnTo>
                    <a:pt x="763993" y="51003"/>
                  </a:lnTo>
                  <a:lnTo>
                    <a:pt x="756920" y="66548"/>
                  </a:lnTo>
                  <a:lnTo>
                    <a:pt x="754595" y="85242"/>
                  </a:lnTo>
                  <a:lnTo>
                    <a:pt x="756488" y="108254"/>
                  </a:lnTo>
                  <a:lnTo>
                    <a:pt x="762698" y="124548"/>
                  </a:lnTo>
                  <a:lnTo>
                    <a:pt x="774001" y="134226"/>
                  </a:lnTo>
                  <a:lnTo>
                    <a:pt x="791210" y="137439"/>
                  </a:lnTo>
                  <a:lnTo>
                    <a:pt x="799630" y="137439"/>
                  </a:lnTo>
                  <a:lnTo>
                    <a:pt x="821143" y="118300"/>
                  </a:lnTo>
                  <a:lnTo>
                    <a:pt x="823341" y="112179"/>
                  </a:lnTo>
                  <a:lnTo>
                    <a:pt x="824572" y="103949"/>
                  </a:lnTo>
                  <a:lnTo>
                    <a:pt x="801243" y="103949"/>
                  </a:lnTo>
                  <a:lnTo>
                    <a:pt x="800595" y="112649"/>
                  </a:lnTo>
                  <a:lnTo>
                    <a:pt x="796709" y="118300"/>
                  </a:lnTo>
                  <a:lnTo>
                    <a:pt x="789584" y="118300"/>
                  </a:lnTo>
                  <a:lnTo>
                    <a:pt x="783666" y="116217"/>
                  </a:lnTo>
                  <a:lnTo>
                    <a:pt x="780148" y="110744"/>
                  </a:lnTo>
                  <a:lnTo>
                    <a:pt x="778510" y="103073"/>
                  </a:lnTo>
                  <a:lnTo>
                    <a:pt x="778243" y="94373"/>
                  </a:lnTo>
                  <a:lnTo>
                    <a:pt x="825220" y="94373"/>
                  </a:lnTo>
                  <a:close/>
                </a:path>
                <a:path extrusionOk="0" h="252729" w="878840">
                  <a:moveTo>
                    <a:pt x="859243" y="245287"/>
                  </a:moveTo>
                  <a:lnTo>
                    <a:pt x="858177" y="243547"/>
                  </a:lnTo>
                  <a:lnTo>
                    <a:pt x="854710" y="237896"/>
                  </a:lnTo>
                  <a:lnTo>
                    <a:pt x="850823" y="240944"/>
                  </a:lnTo>
                  <a:lnTo>
                    <a:pt x="845642" y="243547"/>
                  </a:lnTo>
                  <a:lnTo>
                    <a:pt x="833970" y="243547"/>
                  </a:lnTo>
                  <a:lnTo>
                    <a:pt x="827163" y="241808"/>
                  </a:lnTo>
                  <a:lnTo>
                    <a:pt x="822960" y="236156"/>
                  </a:lnTo>
                  <a:lnTo>
                    <a:pt x="818426" y="230505"/>
                  </a:lnTo>
                  <a:lnTo>
                    <a:pt x="816152" y="224409"/>
                  </a:lnTo>
                  <a:lnTo>
                    <a:pt x="816152" y="203974"/>
                  </a:lnTo>
                  <a:lnTo>
                    <a:pt x="818095" y="197015"/>
                  </a:lnTo>
                  <a:lnTo>
                    <a:pt x="821664" y="191363"/>
                  </a:lnTo>
                  <a:lnTo>
                    <a:pt x="826198" y="184835"/>
                  </a:lnTo>
                  <a:lnTo>
                    <a:pt x="833005" y="182232"/>
                  </a:lnTo>
                  <a:lnTo>
                    <a:pt x="844664" y="182232"/>
                  </a:lnTo>
                  <a:lnTo>
                    <a:pt x="848614" y="183857"/>
                  </a:lnTo>
                  <a:lnTo>
                    <a:pt x="850074" y="184835"/>
                  </a:lnTo>
                  <a:lnTo>
                    <a:pt x="853084" y="187007"/>
                  </a:lnTo>
                  <a:lnTo>
                    <a:pt x="856018" y="182232"/>
                  </a:lnTo>
                  <a:lnTo>
                    <a:pt x="857631" y="179616"/>
                  </a:lnTo>
                  <a:lnTo>
                    <a:pt x="853084" y="175704"/>
                  </a:lnTo>
                  <a:lnTo>
                    <a:pt x="846289" y="173101"/>
                  </a:lnTo>
                  <a:lnTo>
                    <a:pt x="839800" y="173101"/>
                  </a:lnTo>
                  <a:lnTo>
                    <a:pt x="827024" y="175869"/>
                  </a:lnTo>
                  <a:lnTo>
                    <a:pt x="816279" y="183857"/>
                  </a:lnTo>
                  <a:lnTo>
                    <a:pt x="808863" y="196583"/>
                  </a:lnTo>
                  <a:lnTo>
                    <a:pt x="808799" y="197015"/>
                  </a:lnTo>
                  <a:lnTo>
                    <a:pt x="806107" y="213537"/>
                  </a:lnTo>
                  <a:lnTo>
                    <a:pt x="808583" y="230047"/>
                  </a:lnTo>
                  <a:lnTo>
                    <a:pt x="815467" y="242189"/>
                  </a:lnTo>
                  <a:lnTo>
                    <a:pt x="825931" y="249682"/>
                  </a:lnTo>
                  <a:lnTo>
                    <a:pt x="839152" y="252247"/>
                  </a:lnTo>
                  <a:lnTo>
                    <a:pt x="846607" y="252247"/>
                  </a:lnTo>
                  <a:lnTo>
                    <a:pt x="854710" y="249199"/>
                  </a:lnTo>
                  <a:lnTo>
                    <a:pt x="859243" y="245287"/>
                  </a:lnTo>
                  <a:close/>
                </a:path>
                <a:path extrusionOk="0" h="252729" w="878840">
                  <a:moveTo>
                    <a:pt x="878357" y="38277"/>
                  </a:moveTo>
                  <a:lnTo>
                    <a:pt x="870813" y="39243"/>
                  </a:lnTo>
                  <a:lnTo>
                    <a:pt x="864387" y="42456"/>
                  </a:lnTo>
                  <a:lnTo>
                    <a:pt x="859358" y="48361"/>
                  </a:lnTo>
                  <a:lnTo>
                    <a:pt x="856005" y="57416"/>
                  </a:lnTo>
                  <a:lnTo>
                    <a:pt x="855675" y="40881"/>
                  </a:lnTo>
                  <a:lnTo>
                    <a:pt x="830732" y="40881"/>
                  </a:lnTo>
                  <a:lnTo>
                    <a:pt x="831354" y="48361"/>
                  </a:lnTo>
                  <a:lnTo>
                    <a:pt x="831380" y="134823"/>
                  </a:lnTo>
                  <a:lnTo>
                    <a:pt x="856005" y="134823"/>
                  </a:lnTo>
                  <a:lnTo>
                    <a:pt x="856005" y="93941"/>
                  </a:lnTo>
                  <a:lnTo>
                    <a:pt x="856780" y="83121"/>
                  </a:lnTo>
                  <a:lnTo>
                    <a:pt x="859485" y="74587"/>
                  </a:lnTo>
                  <a:lnTo>
                    <a:pt x="864755" y="68986"/>
                  </a:lnTo>
                  <a:lnTo>
                    <a:pt x="873175" y="66979"/>
                  </a:lnTo>
                  <a:lnTo>
                    <a:pt x="878357" y="66979"/>
                  </a:lnTo>
                  <a:lnTo>
                    <a:pt x="878357" y="57416"/>
                  </a:lnTo>
                  <a:lnTo>
                    <a:pt x="878357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09" name="Google Shape;109;p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289553" y="1930145"/>
              <a:ext cx="5737085" cy="406196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0" name="Google Shape;110;p3"/>
          <p:cNvSpPr txBox="1"/>
          <p:nvPr/>
        </p:nvSpPr>
        <p:spPr>
          <a:xfrm>
            <a:off x="524408" y="1899614"/>
            <a:ext cx="2520950" cy="15513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-140335" lvl="0" marL="15303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D3034"/>
              </a:buClr>
              <a:buSzPts val="1650"/>
              <a:buFont typeface="Arial"/>
              <a:buChar char="•"/>
            </a:pPr>
            <a:r>
              <a:rPr b="1" lang="en-US" sz="1650">
                <a:solidFill>
                  <a:srgbClr val="6F5031"/>
                </a:solidFill>
                <a:latin typeface="Calibri"/>
                <a:ea typeface="Calibri"/>
                <a:cs typeface="Calibri"/>
                <a:sym typeface="Calibri"/>
              </a:rPr>
              <a:t>$17 billion in revenues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  <a:p>
            <a:pPr indent="-140335" lvl="0" marL="153035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ED3034"/>
              </a:buClr>
              <a:buSzPts val="1650"/>
              <a:buFont typeface="Arial"/>
              <a:buChar char="•"/>
            </a:pPr>
            <a:r>
              <a:rPr b="1" lang="en-US" sz="1650">
                <a:solidFill>
                  <a:srgbClr val="6F5031"/>
                </a:solidFill>
                <a:latin typeface="Calibri"/>
                <a:ea typeface="Calibri"/>
                <a:cs typeface="Calibri"/>
                <a:sym typeface="Calibri"/>
              </a:rPr>
              <a:t>$700 million spent on R&amp;D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  <a:p>
            <a:pPr indent="-140335" lvl="0" marL="153035" rtl="0" algn="l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ED3034"/>
              </a:buClr>
              <a:buSzPts val="1650"/>
              <a:buFont typeface="Arial"/>
              <a:buChar char="•"/>
            </a:pPr>
            <a:r>
              <a:rPr b="1" lang="en-US" sz="1650">
                <a:solidFill>
                  <a:srgbClr val="6F5031"/>
                </a:solidFill>
                <a:latin typeface="Calibri"/>
                <a:ea typeface="Calibri"/>
                <a:cs typeface="Calibri"/>
                <a:sym typeface="Calibri"/>
              </a:rPr>
              <a:t>50,000 employees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  <a:p>
            <a:pPr indent="-140335" lvl="0" marL="153035" rtl="0" algn="l">
              <a:lnSpc>
                <a:spcPct val="100000"/>
              </a:lnSpc>
              <a:spcBef>
                <a:spcPts val="425"/>
              </a:spcBef>
              <a:spcAft>
                <a:spcPts val="0"/>
              </a:spcAft>
              <a:buClr>
                <a:srgbClr val="ED3034"/>
              </a:buClr>
              <a:buSzPts val="1650"/>
              <a:buFont typeface="Arial"/>
              <a:buChar char="•"/>
            </a:pPr>
            <a:r>
              <a:rPr b="1" lang="en-US" sz="1650">
                <a:solidFill>
                  <a:srgbClr val="6F5031"/>
                </a:solidFill>
                <a:latin typeface="Calibri"/>
                <a:ea typeface="Calibri"/>
                <a:cs typeface="Calibri"/>
                <a:sym typeface="Calibri"/>
              </a:rPr>
              <a:t>50 countries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  <a:p>
            <a:pPr indent="-140335" lvl="0" marL="153035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Clr>
                <a:srgbClr val="ED3034"/>
              </a:buClr>
              <a:buSzPts val="1650"/>
              <a:buFont typeface="Arial"/>
              <a:buChar char="•"/>
            </a:pPr>
            <a:r>
              <a:rPr b="1" lang="en-US" sz="1650">
                <a:solidFill>
                  <a:srgbClr val="6F5031"/>
                </a:solidFill>
                <a:latin typeface="Calibri"/>
                <a:ea typeface="Calibri"/>
                <a:cs typeface="Calibri"/>
                <a:sym typeface="Calibri"/>
              </a:rPr>
              <a:t>5 premier brands</a:t>
            </a:r>
            <a:endParaRPr sz="165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>
            <p:ph type="title"/>
          </p:nvPr>
        </p:nvSpPr>
        <p:spPr>
          <a:xfrm>
            <a:off x="1199375" y="797458"/>
            <a:ext cx="6917055" cy="4324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2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F0000"/>
                </a:solidFill>
              </a:rPr>
              <a:t>Giới thiệu về tập đoàn Thermo Fisher Scientific</a:t>
            </a:r>
            <a:endParaRPr sz="2650"/>
          </a:p>
        </p:txBody>
      </p:sp>
      <p:grpSp>
        <p:nvGrpSpPr>
          <p:cNvPr id="112" name="Google Shape;112;p3"/>
          <p:cNvGrpSpPr/>
          <p:nvPr/>
        </p:nvGrpSpPr>
        <p:grpSpPr>
          <a:xfrm>
            <a:off x="244602" y="4210811"/>
            <a:ext cx="6195822" cy="1584198"/>
            <a:chOff x="244602" y="4210811"/>
            <a:chExt cx="6195822" cy="1584198"/>
          </a:xfrm>
        </p:grpSpPr>
        <p:pic>
          <p:nvPicPr>
            <p:cNvPr id="113" name="Google Shape;113;p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44602" y="4210811"/>
              <a:ext cx="6195822" cy="7749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" name="Google Shape;114;p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30274" y="5023103"/>
              <a:ext cx="3514344" cy="7719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" name="Google Shape;115;p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82752" y="5119115"/>
              <a:ext cx="809243" cy="614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" name="Google Shape;116;p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039105" y="5252465"/>
              <a:ext cx="868679" cy="3573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6" name="Google Shape;64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680" y="246888"/>
            <a:ext cx="8930639" cy="5484112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p21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38325">
            <a:spAutoFit/>
          </a:bodyPr>
          <a:lstStyle/>
          <a:p>
            <a:pPr indent="0" lvl="0" marL="89471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VeriFlex™ Blocks technology</a:t>
            </a:r>
            <a:endParaRPr sz="3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" y="1066800"/>
            <a:ext cx="8839200" cy="5033772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22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850">
            <a:spAutoFit/>
          </a:bodyPr>
          <a:lstStyle/>
          <a:p>
            <a:pPr indent="0" lvl="0" marL="11455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Tối ưu hóa nhiệt độ phản ứng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8" name="Google Shape;658;p23"/>
          <p:cNvGrpSpPr/>
          <p:nvPr/>
        </p:nvGrpSpPr>
        <p:grpSpPr>
          <a:xfrm>
            <a:off x="0" y="0"/>
            <a:ext cx="9144000" cy="1576577"/>
            <a:chOff x="0" y="0"/>
            <a:chExt cx="9144000" cy="1576577"/>
          </a:xfrm>
        </p:grpSpPr>
        <p:pic>
          <p:nvPicPr>
            <p:cNvPr id="659" name="Google Shape;659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15765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0" name="Google Shape;660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68930" y="774"/>
              <a:ext cx="3227832" cy="157580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1" name="Google Shape;661;p23"/>
          <p:cNvSpPr txBox="1"/>
          <p:nvPr>
            <p:ph type="title"/>
          </p:nvPr>
        </p:nvSpPr>
        <p:spPr>
          <a:xfrm>
            <a:off x="603525" y="484187"/>
            <a:ext cx="3657600" cy="5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Kết nối linh động</a:t>
            </a:r>
            <a:endParaRPr sz="35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2184" y="2675663"/>
            <a:ext cx="4039881" cy="2353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01324" y="2375154"/>
            <a:ext cx="4666475" cy="300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8" name="Google Shape;668;p24"/>
          <p:cNvGrpSpPr/>
          <p:nvPr/>
        </p:nvGrpSpPr>
        <p:grpSpPr>
          <a:xfrm>
            <a:off x="0" y="914400"/>
            <a:ext cx="9144000" cy="5943598"/>
            <a:chOff x="0" y="914400"/>
            <a:chExt cx="9144000" cy="5943598"/>
          </a:xfrm>
        </p:grpSpPr>
        <p:pic>
          <p:nvPicPr>
            <p:cNvPr id="669" name="Google Shape;669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914400"/>
              <a:ext cx="5801106" cy="36400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0" name="Google Shape;670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1000" y="4459985"/>
              <a:ext cx="4953000" cy="239801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71" name="Google Shape;671;p24"/>
          <p:cNvSpPr txBox="1"/>
          <p:nvPr/>
        </p:nvSpPr>
        <p:spPr>
          <a:xfrm>
            <a:off x="5880100" y="1393952"/>
            <a:ext cx="2861945" cy="7569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456565" lvl="0" marL="4692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Màu cài đặt sẵn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56565" lvl="0" marL="46926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•"/>
            </a:pPr>
            <a:r>
              <a:rPr b="1" lang="en-US" sz="2400">
                <a:latin typeface="Times New Roman"/>
                <a:ea typeface="Times New Roman"/>
                <a:cs typeface="Times New Roman"/>
                <a:sym typeface="Times New Roman"/>
              </a:rPr>
              <a:t>Màu tương đương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2" name="Google Shape;672;p24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850">
            <a:spAutoFit/>
          </a:bodyPr>
          <a:lstStyle/>
          <a:p>
            <a:pPr indent="0" lvl="0" marL="331215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Kênh màu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7" name="Google Shape;67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1143000"/>
            <a:ext cx="8382000" cy="5573266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25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850">
            <a:spAutoFit/>
          </a:bodyPr>
          <a:lstStyle/>
          <a:p>
            <a:pPr indent="0" lvl="0" marL="229616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Phổ phát hiện 10log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6"/>
          <p:cNvSpPr txBox="1"/>
          <p:nvPr>
            <p:ph type="ctrTitle"/>
          </p:nvPr>
        </p:nvSpPr>
        <p:spPr>
          <a:xfrm>
            <a:off x="3173323" y="68986"/>
            <a:ext cx="2797352" cy="6356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460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Độ phân giải</a:t>
            </a:r>
            <a:endParaRPr/>
          </a:p>
        </p:txBody>
      </p:sp>
      <p:sp>
        <p:nvSpPr>
          <p:cNvPr id="684" name="Google Shape;684;p26"/>
          <p:cNvSpPr txBox="1"/>
          <p:nvPr/>
        </p:nvSpPr>
        <p:spPr>
          <a:xfrm>
            <a:off x="4650740" y="1774189"/>
            <a:ext cx="3862070" cy="11690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Times New Roman"/>
                <a:ea typeface="Times New Roman"/>
                <a:cs typeface="Times New Roman"/>
                <a:sym typeface="Times New Roman"/>
              </a:rPr>
              <a:t>Định lượng chính xác với sự khác biệt chỉ 1,5 fold giữa các chuẩn</a:t>
            </a:r>
            <a:endParaRPr sz="2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9" name="Google Shape;689;p2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690" name="Google Shape;690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91" name="Google Shape;691;p27"/>
            <p:cNvSpPr/>
            <p:nvPr/>
          </p:nvSpPr>
          <p:spPr>
            <a:xfrm>
              <a:off x="7721345" y="0"/>
              <a:ext cx="1194435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7875181" y="214743"/>
              <a:ext cx="878840" cy="252729"/>
            </a:xfrm>
            <a:custGeom>
              <a:rect b="b" l="l" r="r" t="t"/>
              <a:pathLst>
                <a:path extrusionOk="0" h="252729" w="878840">
                  <a:moveTo>
                    <a:pt x="74841" y="223545"/>
                  </a:moveTo>
                  <a:lnTo>
                    <a:pt x="49250" y="204406"/>
                  </a:lnTo>
                  <a:lnTo>
                    <a:pt x="41148" y="201803"/>
                  </a:lnTo>
                  <a:lnTo>
                    <a:pt x="37592" y="198755"/>
                  </a:lnTo>
                  <a:lnTo>
                    <a:pt x="37592" y="185712"/>
                  </a:lnTo>
                  <a:lnTo>
                    <a:pt x="43421" y="181787"/>
                  </a:lnTo>
                  <a:lnTo>
                    <a:pt x="57353" y="181787"/>
                  </a:lnTo>
                  <a:lnTo>
                    <a:pt x="63182" y="183527"/>
                  </a:lnTo>
                  <a:lnTo>
                    <a:pt x="68694" y="187883"/>
                  </a:lnTo>
                  <a:lnTo>
                    <a:pt x="71793" y="181787"/>
                  </a:lnTo>
                  <a:lnTo>
                    <a:pt x="72898" y="179616"/>
                  </a:lnTo>
                  <a:lnTo>
                    <a:pt x="67398" y="175272"/>
                  </a:lnTo>
                  <a:lnTo>
                    <a:pt x="58966" y="172656"/>
                  </a:lnTo>
                  <a:lnTo>
                    <a:pt x="50876" y="172656"/>
                  </a:lnTo>
                  <a:lnTo>
                    <a:pt x="41541" y="174294"/>
                  </a:lnTo>
                  <a:lnTo>
                    <a:pt x="34264" y="178854"/>
                  </a:lnTo>
                  <a:lnTo>
                    <a:pt x="29552" y="185864"/>
                  </a:lnTo>
                  <a:lnTo>
                    <a:pt x="27863" y="194843"/>
                  </a:lnTo>
                  <a:lnTo>
                    <a:pt x="27863" y="203974"/>
                  </a:lnTo>
                  <a:lnTo>
                    <a:pt x="33705" y="211797"/>
                  </a:lnTo>
                  <a:lnTo>
                    <a:pt x="42773" y="214414"/>
                  </a:lnTo>
                  <a:lnTo>
                    <a:pt x="52171" y="217449"/>
                  </a:lnTo>
                  <a:lnTo>
                    <a:pt x="60909" y="220065"/>
                  </a:lnTo>
                  <a:lnTo>
                    <a:pt x="64477" y="223977"/>
                  </a:lnTo>
                  <a:lnTo>
                    <a:pt x="64477" y="234848"/>
                  </a:lnTo>
                  <a:lnTo>
                    <a:pt x="62865" y="237896"/>
                  </a:lnTo>
                  <a:lnTo>
                    <a:pt x="59613" y="240499"/>
                  </a:lnTo>
                  <a:lnTo>
                    <a:pt x="56705" y="242239"/>
                  </a:lnTo>
                  <a:lnTo>
                    <a:pt x="53784" y="243547"/>
                  </a:lnTo>
                  <a:lnTo>
                    <a:pt x="42125" y="243547"/>
                  </a:lnTo>
                  <a:lnTo>
                    <a:pt x="35966" y="241376"/>
                  </a:lnTo>
                  <a:lnTo>
                    <a:pt x="29159" y="237020"/>
                  </a:lnTo>
                  <a:lnTo>
                    <a:pt x="25603" y="245719"/>
                  </a:lnTo>
                  <a:lnTo>
                    <a:pt x="32397" y="250075"/>
                  </a:lnTo>
                  <a:lnTo>
                    <a:pt x="40500" y="252679"/>
                  </a:lnTo>
                  <a:lnTo>
                    <a:pt x="54762" y="252679"/>
                  </a:lnTo>
                  <a:lnTo>
                    <a:pt x="60261" y="251371"/>
                  </a:lnTo>
                  <a:lnTo>
                    <a:pt x="64477" y="248335"/>
                  </a:lnTo>
                  <a:lnTo>
                    <a:pt x="70954" y="243979"/>
                  </a:lnTo>
                  <a:lnTo>
                    <a:pt x="71183" y="243547"/>
                  </a:lnTo>
                  <a:lnTo>
                    <a:pt x="74841" y="236588"/>
                  </a:lnTo>
                  <a:lnTo>
                    <a:pt x="74841" y="223545"/>
                  </a:lnTo>
                  <a:close/>
                </a:path>
                <a:path extrusionOk="0" h="252729" w="878840">
                  <a:moveTo>
                    <a:pt x="84239" y="0"/>
                  </a:moveTo>
                  <a:lnTo>
                    <a:pt x="0" y="0"/>
                  </a:lnTo>
                  <a:lnTo>
                    <a:pt x="0" y="25234"/>
                  </a:lnTo>
                  <a:lnTo>
                    <a:pt x="28841" y="25234"/>
                  </a:lnTo>
                  <a:lnTo>
                    <a:pt x="28841" y="134823"/>
                  </a:lnTo>
                  <a:lnTo>
                    <a:pt x="55079" y="134823"/>
                  </a:lnTo>
                  <a:lnTo>
                    <a:pt x="55079" y="25234"/>
                  </a:lnTo>
                  <a:lnTo>
                    <a:pt x="84239" y="25234"/>
                  </a:lnTo>
                  <a:lnTo>
                    <a:pt x="84239" y="0"/>
                  </a:lnTo>
                  <a:close/>
                </a:path>
                <a:path extrusionOk="0" h="252729" w="878840">
                  <a:moveTo>
                    <a:pt x="160705" y="134823"/>
                  </a:moveTo>
                  <a:lnTo>
                    <a:pt x="160058" y="126123"/>
                  </a:lnTo>
                  <a:lnTo>
                    <a:pt x="159740" y="119608"/>
                  </a:lnTo>
                  <a:lnTo>
                    <a:pt x="159613" y="68287"/>
                  </a:lnTo>
                  <a:lnTo>
                    <a:pt x="158318" y="59156"/>
                  </a:lnTo>
                  <a:lnTo>
                    <a:pt x="135763" y="38277"/>
                  </a:lnTo>
                  <a:lnTo>
                    <a:pt x="131546" y="38277"/>
                  </a:lnTo>
                  <a:lnTo>
                    <a:pt x="127330" y="39141"/>
                  </a:lnTo>
                  <a:lnTo>
                    <a:pt x="120853" y="43497"/>
                  </a:lnTo>
                  <a:lnTo>
                    <a:pt x="117614" y="46545"/>
                  </a:lnTo>
                  <a:lnTo>
                    <a:pt x="115023" y="50888"/>
                  </a:lnTo>
                  <a:lnTo>
                    <a:pt x="115023" y="0"/>
                  </a:lnTo>
                  <a:lnTo>
                    <a:pt x="90398" y="0"/>
                  </a:lnTo>
                  <a:lnTo>
                    <a:pt x="90398" y="134823"/>
                  </a:lnTo>
                  <a:lnTo>
                    <a:pt x="115023" y="134823"/>
                  </a:lnTo>
                  <a:lnTo>
                    <a:pt x="115023" y="75247"/>
                  </a:lnTo>
                  <a:lnTo>
                    <a:pt x="114046" y="59156"/>
                  </a:lnTo>
                  <a:lnTo>
                    <a:pt x="133172" y="59156"/>
                  </a:lnTo>
                  <a:lnTo>
                    <a:pt x="134785" y="68287"/>
                  </a:lnTo>
                  <a:lnTo>
                    <a:pt x="134785" y="134823"/>
                  </a:lnTo>
                  <a:lnTo>
                    <a:pt x="160705" y="134823"/>
                  </a:lnTo>
                  <a:close/>
                </a:path>
                <a:path extrusionOk="0" h="252729" w="878840">
                  <a:moveTo>
                    <a:pt x="176911" y="245287"/>
                  </a:moveTo>
                  <a:lnTo>
                    <a:pt x="175920" y="243547"/>
                  </a:lnTo>
                  <a:lnTo>
                    <a:pt x="172694" y="237896"/>
                  </a:lnTo>
                  <a:lnTo>
                    <a:pt x="168478" y="240944"/>
                  </a:lnTo>
                  <a:lnTo>
                    <a:pt x="163296" y="243547"/>
                  </a:lnTo>
                  <a:lnTo>
                    <a:pt x="151638" y="243547"/>
                  </a:lnTo>
                  <a:lnTo>
                    <a:pt x="144830" y="241808"/>
                  </a:lnTo>
                  <a:lnTo>
                    <a:pt x="136410" y="230505"/>
                  </a:lnTo>
                  <a:lnTo>
                    <a:pt x="133819" y="224409"/>
                  </a:lnTo>
                  <a:lnTo>
                    <a:pt x="133819" y="203974"/>
                  </a:lnTo>
                  <a:lnTo>
                    <a:pt x="136080" y="197015"/>
                  </a:lnTo>
                  <a:lnTo>
                    <a:pt x="139649" y="191363"/>
                  </a:lnTo>
                  <a:lnTo>
                    <a:pt x="144183" y="184835"/>
                  </a:lnTo>
                  <a:lnTo>
                    <a:pt x="150990" y="182232"/>
                  </a:lnTo>
                  <a:lnTo>
                    <a:pt x="162331" y="182232"/>
                  </a:lnTo>
                  <a:lnTo>
                    <a:pt x="166573" y="183857"/>
                  </a:lnTo>
                  <a:lnTo>
                    <a:pt x="166725" y="183857"/>
                  </a:lnTo>
                  <a:lnTo>
                    <a:pt x="170751" y="187007"/>
                  </a:lnTo>
                  <a:lnTo>
                    <a:pt x="173901" y="182232"/>
                  </a:lnTo>
                  <a:lnTo>
                    <a:pt x="175615" y="179616"/>
                  </a:lnTo>
                  <a:lnTo>
                    <a:pt x="171069" y="175704"/>
                  </a:lnTo>
                  <a:lnTo>
                    <a:pt x="163944" y="173101"/>
                  </a:lnTo>
                  <a:lnTo>
                    <a:pt x="157467" y="173101"/>
                  </a:lnTo>
                  <a:lnTo>
                    <a:pt x="126530" y="196583"/>
                  </a:lnTo>
                  <a:lnTo>
                    <a:pt x="123774" y="213537"/>
                  </a:lnTo>
                  <a:lnTo>
                    <a:pt x="126301" y="230047"/>
                  </a:lnTo>
                  <a:lnTo>
                    <a:pt x="133286" y="242189"/>
                  </a:lnTo>
                  <a:lnTo>
                    <a:pt x="143865" y="249682"/>
                  </a:lnTo>
                  <a:lnTo>
                    <a:pt x="157137" y="252247"/>
                  </a:lnTo>
                  <a:lnTo>
                    <a:pt x="164592" y="252247"/>
                  </a:lnTo>
                  <a:lnTo>
                    <a:pt x="172364" y="249199"/>
                  </a:lnTo>
                  <a:lnTo>
                    <a:pt x="176911" y="245287"/>
                  </a:lnTo>
                  <a:close/>
                </a:path>
                <a:path extrusionOk="0" h="252729" w="878840">
                  <a:moveTo>
                    <a:pt x="236194" y="174396"/>
                  </a:moveTo>
                  <a:lnTo>
                    <a:pt x="227126" y="174396"/>
                  </a:lnTo>
                  <a:lnTo>
                    <a:pt x="227126" y="250939"/>
                  </a:lnTo>
                  <a:lnTo>
                    <a:pt x="236194" y="250939"/>
                  </a:lnTo>
                  <a:lnTo>
                    <a:pt x="236194" y="174396"/>
                  </a:lnTo>
                  <a:close/>
                </a:path>
                <a:path extrusionOk="0" h="252729" w="878840">
                  <a:moveTo>
                    <a:pt x="236524" y="94373"/>
                  </a:moveTo>
                  <a:lnTo>
                    <a:pt x="235280" y="76542"/>
                  </a:lnTo>
                  <a:lnTo>
                    <a:pt x="234924" y="71297"/>
                  </a:lnTo>
                  <a:lnTo>
                    <a:pt x="229971" y="55676"/>
                  </a:lnTo>
                  <a:lnTo>
                    <a:pt x="229311" y="53606"/>
                  </a:lnTo>
                  <a:lnTo>
                    <a:pt x="218478" y="42265"/>
                  </a:lnTo>
                  <a:lnTo>
                    <a:pt x="212864" y="40970"/>
                  </a:lnTo>
                  <a:lnTo>
                    <a:pt x="212864" y="71297"/>
                  </a:lnTo>
                  <a:lnTo>
                    <a:pt x="212864" y="76542"/>
                  </a:lnTo>
                  <a:lnTo>
                    <a:pt x="189865" y="76542"/>
                  </a:lnTo>
                  <a:lnTo>
                    <a:pt x="190512" y="66548"/>
                  </a:lnTo>
                  <a:lnTo>
                    <a:pt x="190639" y="65798"/>
                  </a:lnTo>
                  <a:lnTo>
                    <a:pt x="192138" y="56540"/>
                  </a:lnTo>
                  <a:lnTo>
                    <a:pt x="201206" y="55676"/>
                  </a:lnTo>
                  <a:lnTo>
                    <a:pt x="205422" y="55676"/>
                  </a:lnTo>
                  <a:lnTo>
                    <a:pt x="208330" y="58280"/>
                  </a:lnTo>
                  <a:lnTo>
                    <a:pt x="209956" y="62191"/>
                  </a:lnTo>
                  <a:lnTo>
                    <a:pt x="211899" y="66103"/>
                  </a:lnTo>
                  <a:lnTo>
                    <a:pt x="211975" y="66548"/>
                  </a:lnTo>
                  <a:lnTo>
                    <a:pt x="212864" y="71297"/>
                  </a:lnTo>
                  <a:lnTo>
                    <a:pt x="212864" y="40970"/>
                  </a:lnTo>
                  <a:lnTo>
                    <a:pt x="201206" y="38277"/>
                  </a:lnTo>
                  <a:lnTo>
                    <a:pt x="186207" y="41579"/>
                  </a:lnTo>
                  <a:lnTo>
                    <a:pt x="175006" y="51003"/>
                  </a:lnTo>
                  <a:lnTo>
                    <a:pt x="167995" y="65798"/>
                  </a:lnTo>
                  <a:lnTo>
                    <a:pt x="167894" y="66548"/>
                  </a:lnTo>
                  <a:lnTo>
                    <a:pt x="165569" y="85242"/>
                  </a:lnTo>
                  <a:lnTo>
                    <a:pt x="167462" y="108254"/>
                  </a:lnTo>
                  <a:lnTo>
                    <a:pt x="173672" y="124548"/>
                  </a:lnTo>
                  <a:lnTo>
                    <a:pt x="184975" y="134226"/>
                  </a:lnTo>
                  <a:lnTo>
                    <a:pt x="202184" y="137439"/>
                  </a:lnTo>
                  <a:lnTo>
                    <a:pt x="210921" y="137439"/>
                  </a:lnTo>
                  <a:lnTo>
                    <a:pt x="235877" y="103949"/>
                  </a:lnTo>
                  <a:lnTo>
                    <a:pt x="212547" y="103949"/>
                  </a:lnTo>
                  <a:lnTo>
                    <a:pt x="211899" y="112649"/>
                  </a:lnTo>
                  <a:lnTo>
                    <a:pt x="208013" y="118300"/>
                  </a:lnTo>
                  <a:lnTo>
                    <a:pt x="200558" y="118300"/>
                  </a:lnTo>
                  <a:lnTo>
                    <a:pt x="194818" y="116217"/>
                  </a:lnTo>
                  <a:lnTo>
                    <a:pt x="191363" y="110744"/>
                  </a:lnTo>
                  <a:lnTo>
                    <a:pt x="189674" y="103073"/>
                  </a:lnTo>
                  <a:lnTo>
                    <a:pt x="189217" y="94373"/>
                  </a:lnTo>
                  <a:lnTo>
                    <a:pt x="236524" y="94373"/>
                  </a:lnTo>
                  <a:close/>
                </a:path>
                <a:path extrusionOk="0" h="252729" w="878840">
                  <a:moveTo>
                    <a:pt x="289331" y="40017"/>
                  </a:moveTo>
                  <a:lnTo>
                    <a:pt x="282168" y="40881"/>
                  </a:lnTo>
                  <a:lnTo>
                    <a:pt x="281914" y="40881"/>
                  </a:lnTo>
                  <a:lnTo>
                    <a:pt x="275526" y="44043"/>
                  </a:lnTo>
                  <a:lnTo>
                    <a:pt x="270611" y="49923"/>
                  </a:lnTo>
                  <a:lnTo>
                    <a:pt x="267296" y="59156"/>
                  </a:lnTo>
                  <a:lnTo>
                    <a:pt x="266649" y="40881"/>
                  </a:lnTo>
                  <a:lnTo>
                    <a:pt x="242023" y="40881"/>
                  </a:lnTo>
                  <a:lnTo>
                    <a:pt x="242354" y="48717"/>
                  </a:lnTo>
                  <a:lnTo>
                    <a:pt x="242354" y="134823"/>
                  </a:lnTo>
                  <a:lnTo>
                    <a:pt x="267296" y="134823"/>
                  </a:lnTo>
                  <a:lnTo>
                    <a:pt x="267296" y="93941"/>
                  </a:lnTo>
                  <a:lnTo>
                    <a:pt x="268020" y="83388"/>
                  </a:lnTo>
                  <a:lnTo>
                    <a:pt x="270624" y="75399"/>
                  </a:lnTo>
                  <a:lnTo>
                    <a:pt x="275780" y="70269"/>
                  </a:lnTo>
                  <a:lnTo>
                    <a:pt x="284149" y="68287"/>
                  </a:lnTo>
                  <a:lnTo>
                    <a:pt x="287718" y="68287"/>
                  </a:lnTo>
                  <a:lnTo>
                    <a:pt x="289331" y="68719"/>
                  </a:lnTo>
                  <a:lnTo>
                    <a:pt x="289331" y="68287"/>
                  </a:lnTo>
                  <a:lnTo>
                    <a:pt x="289331" y="59156"/>
                  </a:lnTo>
                  <a:lnTo>
                    <a:pt x="289331" y="40017"/>
                  </a:lnTo>
                  <a:close/>
                </a:path>
                <a:path extrusionOk="0" h="252729" w="878840">
                  <a:moveTo>
                    <a:pt x="338251" y="241376"/>
                  </a:moveTo>
                  <a:lnTo>
                    <a:pt x="304241" y="241376"/>
                  </a:lnTo>
                  <a:lnTo>
                    <a:pt x="304241" y="215709"/>
                  </a:lnTo>
                  <a:lnTo>
                    <a:pt x="331127" y="215709"/>
                  </a:lnTo>
                  <a:lnTo>
                    <a:pt x="331127" y="206578"/>
                  </a:lnTo>
                  <a:lnTo>
                    <a:pt x="304241" y="206578"/>
                  </a:lnTo>
                  <a:lnTo>
                    <a:pt x="304241" y="183527"/>
                  </a:lnTo>
                  <a:lnTo>
                    <a:pt x="335991" y="183527"/>
                  </a:lnTo>
                  <a:lnTo>
                    <a:pt x="336956" y="174396"/>
                  </a:lnTo>
                  <a:lnTo>
                    <a:pt x="295160" y="174396"/>
                  </a:lnTo>
                  <a:lnTo>
                    <a:pt x="295160" y="250939"/>
                  </a:lnTo>
                  <a:lnTo>
                    <a:pt x="338251" y="250939"/>
                  </a:lnTo>
                  <a:lnTo>
                    <a:pt x="338251" y="241376"/>
                  </a:lnTo>
                  <a:close/>
                </a:path>
                <a:path extrusionOk="0" h="252729" w="878840">
                  <a:moveTo>
                    <a:pt x="410184" y="134823"/>
                  </a:moveTo>
                  <a:lnTo>
                    <a:pt x="409536" y="126123"/>
                  </a:lnTo>
                  <a:lnTo>
                    <a:pt x="408889" y="119164"/>
                  </a:lnTo>
                  <a:lnTo>
                    <a:pt x="408762" y="68287"/>
                  </a:lnTo>
                  <a:lnTo>
                    <a:pt x="407466" y="59156"/>
                  </a:lnTo>
                  <a:lnTo>
                    <a:pt x="407060" y="56261"/>
                  </a:lnTo>
                  <a:lnTo>
                    <a:pt x="406527" y="55232"/>
                  </a:lnTo>
                  <a:lnTo>
                    <a:pt x="402005" y="46545"/>
                  </a:lnTo>
                  <a:lnTo>
                    <a:pt x="394398" y="40411"/>
                  </a:lnTo>
                  <a:lnTo>
                    <a:pt x="384911" y="38277"/>
                  </a:lnTo>
                  <a:lnTo>
                    <a:pt x="377850" y="39585"/>
                  </a:lnTo>
                  <a:lnTo>
                    <a:pt x="371462" y="42837"/>
                  </a:lnTo>
                  <a:lnTo>
                    <a:pt x="366052" y="48056"/>
                  </a:lnTo>
                  <a:lnTo>
                    <a:pt x="361911" y="55232"/>
                  </a:lnTo>
                  <a:lnTo>
                    <a:pt x="358660" y="48056"/>
                  </a:lnTo>
                  <a:lnTo>
                    <a:pt x="353974" y="43116"/>
                  </a:lnTo>
                  <a:lnTo>
                    <a:pt x="348234" y="40132"/>
                  </a:lnTo>
                  <a:lnTo>
                    <a:pt x="342150" y="39141"/>
                  </a:lnTo>
                  <a:lnTo>
                    <a:pt x="335178" y="39954"/>
                  </a:lnTo>
                  <a:lnTo>
                    <a:pt x="328980" y="42621"/>
                  </a:lnTo>
                  <a:lnTo>
                    <a:pt x="323697" y="47586"/>
                  </a:lnTo>
                  <a:lnTo>
                    <a:pt x="319468" y="55232"/>
                  </a:lnTo>
                  <a:lnTo>
                    <a:pt x="319138" y="40881"/>
                  </a:lnTo>
                  <a:lnTo>
                    <a:pt x="295160" y="40881"/>
                  </a:lnTo>
                  <a:lnTo>
                    <a:pt x="295160" y="134823"/>
                  </a:lnTo>
                  <a:lnTo>
                    <a:pt x="319786" y="134823"/>
                  </a:lnTo>
                  <a:lnTo>
                    <a:pt x="319786" y="75247"/>
                  </a:lnTo>
                  <a:lnTo>
                    <a:pt x="318820" y="59156"/>
                  </a:lnTo>
                  <a:lnTo>
                    <a:pt x="337934" y="59156"/>
                  </a:lnTo>
                  <a:lnTo>
                    <a:pt x="339877" y="68287"/>
                  </a:lnTo>
                  <a:lnTo>
                    <a:pt x="339877" y="134823"/>
                  </a:lnTo>
                  <a:lnTo>
                    <a:pt x="364502" y="134823"/>
                  </a:lnTo>
                  <a:lnTo>
                    <a:pt x="364502" y="75247"/>
                  </a:lnTo>
                  <a:lnTo>
                    <a:pt x="363524" y="59156"/>
                  </a:lnTo>
                  <a:lnTo>
                    <a:pt x="382651" y="59156"/>
                  </a:lnTo>
                  <a:lnTo>
                    <a:pt x="384263" y="68287"/>
                  </a:lnTo>
                  <a:lnTo>
                    <a:pt x="384263" y="134823"/>
                  </a:lnTo>
                  <a:lnTo>
                    <a:pt x="410184" y="134823"/>
                  </a:lnTo>
                  <a:close/>
                </a:path>
                <a:path extrusionOk="0" h="252729" w="878840">
                  <a:moveTo>
                    <a:pt x="439343" y="174396"/>
                  </a:moveTo>
                  <a:lnTo>
                    <a:pt x="430276" y="174396"/>
                  </a:lnTo>
                  <a:lnTo>
                    <a:pt x="430390" y="187883"/>
                  </a:lnTo>
                  <a:lnTo>
                    <a:pt x="430504" y="202666"/>
                  </a:lnTo>
                  <a:lnTo>
                    <a:pt x="430593" y="223113"/>
                  </a:lnTo>
                  <a:lnTo>
                    <a:pt x="430720" y="224409"/>
                  </a:lnTo>
                  <a:lnTo>
                    <a:pt x="431888" y="237020"/>
                  </a:lnTo>
                  <a:lnTo>
                    <a:pt x="425742" y="224409"/>
                  </a:lnTo>
                  <a:lnTo>
                    <a:pt x="421195" y="216154"/>
                  </a:lnTo>
                  <a:lnTo>
                    <a:pt x="405841" y="187883"/>
                  </a:lnTo>
                  <a:lnTo>
                    <a:pt x="398526" y="174396"/>
                  </a:lnTo>
                  <a:lnTo>
                    <a:pt x="387502" y="174396"/>
                  </a:lnTo>
                  <a:lnTo>
                    <a:pt x="387502" y="250939"/>
                  </a:lnTo>
                  <a:lnTo>
                    <a:pt x="396582" y="250939"/>
                  </a:lnTo>
                  <a:lnTo>
                    <a:pt x="396532" y="210058"/>
                  </a:lnTo>
                  <a:lnTo>
                    <a:pt x="396252" y="200494"/>
                  </a:lnTo>
                  <a:lnTo>
                    <a:pt x="395605" y="187883"/>
                  </a:lnTo>
                  <a:lnTo>
                    <a:pt x="402729" y="202666"/>
                  </a:lnTo>
                  <a:lnTo>
                    <a:pt x="406946" y="210058"/>
                  </a:lnTo>
                  <a:lnTo>
                    <a:pt x="429628" y="250939"/>
                  </a:lnTo>
                  <a:lnTo>
                    <a:pt x="439343" y="250939"/>
                  </a:lnTo>
                  <a:lnTo>
                    <a:pt x="439343" y="237020"/>
                  </a:lnTo>
                  <a:lnTo>
                    <a:pt x="439343" y="174396"/>
                  </a:lnTo>
                  <a:close/>
                </a:path>
                <a:path extrusionOk="0" h="252729" w="878840">
                  <a:moveTo>
                    <a:pt x="490537" y="87858"/>
                  </a:moveTo>
                  <a:lnTo>
                    <a:pt x="480250" y="50838"/>
                  </a:lnTo>
                  <a:lnTo>
                    <a:pt x="465264" y="40805"/>
                  </a:lnTo>
                  <a:lnTo>
                    <a:pt x="465264" y="87414"/>
                  </a:lnTo>
                  <a:lnTo>
                    <a:pt x="465239" y="87858"/>
                  </a:lnTo>
                  <a:lnTo>
                    <a:pt x="464756" y="99326"/>
                  </a:lnTo>
                  <a:lnTo>
                    <a:pt x="462876" y="109004"/>
                  </a:lnTo>
                  <a:lnTo>
                    <a:pt x="459117" y="115493"/>
                  </a:lnTo>
                  <a:lnTo>
                    <a:pt x="452958" y="117868"/>
                  </a:lnTo>
                  <a:lnTo>
                    <a:pt x="446608" y="115493"/>
                  </a:lnTo>
                  <a:lnTo>
                    <a:pt x="442747" y="109004"/>
                  </a:lnTo>
                  <a:lnTo>
                    <a:pt x="440829" y="99326"/>
                  </a:lnTo>
                  <a:lnTo>
                    <a:pt x="440321" y="87414"/>
                  </a:lnTo>
                  <a:lnTo>
                    <a:pt x="440791" y="76555"/>
                  </a:lnTo>
                  <a:lnTo>
                    <a:pt x="442620" y="67094"/>
                  </a:lnTo>
                  <a:lnTo>
                    <a:pt x="446468" y="60388"/>
                  </a:lnTo>
                  <a:lnTo>
                    <a:pt x="452958" y="57848"/>
                  </a:lnTo>
                  <a:lnTo>
                    <a:pt x="452958" y="58280"/>
                  </a:lnTo>
                  <a:lnTo>
                    <a:pt x="459244" y="60756"/>
                  </a:lnTo>
                  <a:lnTo>
                    <a:pt x="462991" y="67310"/>
                  </a:lnTo>
                  <a:lnTo>
                    <a:pt x="464781" y="76555"/>
                  </a:lnTo>
                  <a:lnTo>
                    <a:pt x="465264" y="87414"/>
                  </a:lnTo>
                  <a:lnTo>
                    <a:pt x="465264" y="40805"/>
                  </a:lnTo>
                  <a:lnTo>
                    <a:pt x="425373" y="50838"/>
                  </a:lnTo>
                  <a:lnTo>
                    <a:pt x="417614" y="67310"/>
                  </a:lnTo>
                  <a:lnTo>
                    <a:pt x="415048" y="87858"/>
                  </a:lnTo>
                  <a:lnTo>
                    <a:pt x="417728" y="109550"/>
                  </a:lnTo>
                  <a:lnTo>
                    <a:pt x="425373" y="125044"/>
                  </a:lnTo>
                  <a:lnTo>
                    <a:pt x="437324" y="134340"/>
                  </a:lnTo>
                  <a:lnTo>
                    <a:pt x="452958" y="137439"/>
                  </a:lnTo>
                  <a:lnTo>
                    <a:pt x="468388" y="134340"/>
                  </a:lnTo>
                  <a:lnTo>
                    <a:pt x="480250" y="125044"/>
                  </a:lnTo>
                  <a:lnTo>
                    <a:pt x="483768" y="117868"/>
                  </a:lnTo>
                  <a:lnTo>
                    <a:pt x="487857" y="109550"/>
                  </a:lnTo>
                  <a:lnTo>
                    <a:pt x="487921" y="109004"/>
                  </a:lnTo>
                  <a:lnTo>
                    <a:pt x="490537" y="87858"/>
                  </a:lnTo>
                  <a:close/>
                </a:path>
                <a:path extrusionOk="0" h="252729" w="878840">
                  <a:moveTo>
                    <a:pt x="539140" y="174396"/>
                  </a:moveTo>
                  <a:lnTo>
                    <a:pt x="486968" y="174396"/>
                  </a:lnTo>
                  <a:lnTo>
                    <a:pt x="486968" y="183527"/>
                  </a:lnTo>
                  <a:lnTo>
                    <a:pt x="508025" y="183527"/>
                  </a:lnTo>
                  <a:lnTo>
                    <a:pt x="508025" y="250939"/>
                  </a:lnTo>
                  <a:lnTo>
                    <a:pt x="516775" y="250939"/>
                  </a:lnTo>
                  <a:lnTo>
                    <a:pt x="516775" y="183527"/>
                  </a:lnTo>
                  <a:lnTo>
                    <a:pt x="538162" y="183527"/>
                  </a:lnTo>
                  <a:lnTo>
                    <a:pt x="539140" y="174396"/>
                  </a:lnTo>
                  <a:close/>
                </a:path>
                <a:path extrusionOk="0" h="252729" w="878840">
                  <a:moveTo>
                    <a:pt x="576072" y="0"/>
                  </a:moveTo>
                  <a:lnTo>
                    <a:pt x="509651" y="0"/>
                  </a:lnTo>
                  <a:lnTo>
                    <a:pt x="509651" y="134823"/>
                  </a:lnTo>
                  <a:lnTo>
                    <a:pt x="535571" y="134823"/>
                  </a:lnTo>
                  <a:lnTo>
                    <a:pt x="535571" y="81762"/>
                  </a:lnTo>
                  <a:lnTo>
                    <a:pt x="556958" y="81762"/>
                  </a:lnTo>
                  <a:lnTo>
                    <a:pt x="562787" y="56972"/>
                  </a:lnTo>
                  <a:lnTo>
                    <a:pt x="535571" y="56972"/>
                  </a:lnTo>
                  <a:lnTo>
                    <a:pt x="535571" y="24790"/>
                  </a:lnTo>
                  <a:lnTo>
                    <a:pt x="570242" y="24790"/>
                  </a:lnTo>
                  <a:lnTo>
                    <a:pt x="576072" y="0"/>
                  </a:lnTo>
                  <a:close/>
                </a:path>
                <a:path extrusionOk="0" h="252729" w="878840">
                  <a:moveTo>
                    <a:pt x="594868" y="174396"/>
                  </a:moveTo>
                  <a:lnTo>
                    <a:pt x="585787" y="174396"/>
                  </a:lnTo>
                  <a:lnTo>
                    <a:pt x="585787" y="250939"/>
                  </a:lnTo>
                  <a:lnTo>
                    <a:pt x="594868" y="250939"/>
                  </a:lnTo>
                  <a:lnTo>
                    <a:pt x="594868" y="174396"/>
                  </a:lnTo>
                  <a:close/>
                </a:path>
                <a:path extrusionOk="0" h="252729" w="878840">
                  <a:moveTo>
                    <a:pt x="602640" y="40881"/>
                  </a:moveTo>
                  <a:lnTo>
                    <a:pt x="578015" y="40881"/>
                  </a:lnTo>
                  <a:lnTo>
                    <a:pt x="578015" y="134823"/>
                  </a:lnTo>
                  <a:lnTo>
                    <a:pt x="602640" y="134823"/>
                  </a:lnTo>
                  <a:lnTo>
                    <a:pt x="602640" y="40881"/>
                  </a:lnTo>
                  <a:close/>
                </a:path>
                <a:path extrusionOk="0" h="252729" w="878840">
                  <a:moveTo>
                    <a:pt x="608799" y="0"/>
                  </a:moveTo>
                  <a:lnTo>
                    <a:pt x="584174" y="0"/>
                  </a:lnTo>
                  <a:lnTo>
                    <a:pt x="578345" y="24790"/>
                  </a:lnTo>
                  <a:lnTo>
                    <a:pt x="602640" y="24790"/>
                  </a:lnTo>
                  <a:lnTo>
                    <a:pt x="608799" y="0"/>
                  </a:lnTo>
                  <a:close/>
                </a:path>
                <a:path extrusionOk="0" h="252729" w="878840">
                  <a:moveTo>
                    <a:pt x="672947" y="106984"/>
                  </a:moveTo>
                  <a:lnTo>
                    <a:pt x="648944" y="77127"/>
                  </a:lnTo>
                  <a:lnTo>
                    <a:pt x="640626" y="74104"/>
                  </a:lnTo>
                  <a:lnTo>
                    <a:pt x="635101" y="70993"/>
                  </a:lnTo>
                  <a:lnTo>
                    <a:pt x="633095" y="66548"/>
                  </a:lnTo>
                  <a:lnTo>
                    <a:pt x="633095" y="60896"/>
                  </a:lnTo>
                  <a:lnTo>
                    <a:pt x="635685" y="57848"/>
                  </a:lnTo>
                  <a:lnTo>
                    <a:pt x="642810" y="57848"/>
                  </a:lnTo>
                  <a:lnTo>
                    <a:pt x="644753" y="58712"/>
                  </a:lnTo>
                  <a:lnTo>
                    <a:pt x="646379" y="60452"/>
                  </a:lnTo>
                  <a:lnTo>
                    <a:pt x="647674" y="62636"/>
                  </a:lnTo>
                  <a:lnTo>
                    <a:pt x="648004" y="65671"/>
                  </a:lnTo>
                  <a:lnTo>
                    <a:pt x="648004" y="69583"/>
                  </a:lnTo>
                  <a:lnTo>
                    <a:pt x="671652" y="69583"/>
                  </a:lnTo>
                  <a:lnTo>
                    <a:pt x="669429" y="57848"/>
                  </a:lnTo>
                  <a:lnTo>
                    <a:pt x="668743" y="54241"/>
                  </a:lnTo>
                  <a:lnTo>
                    <a:pt x="661809" y="44640"/>
                  </a:lnTo>
                  <a:lnTo>
                    <a:pt x="651941" y="39649"/>
                  </a:lnTo>
                  <a:lnTo>
                    <a:pt x="651738" y="39649"/>
                  </a:lnTo>
                  <a:lnTo>
                    <a:pt x="640549" y="38277"/>
                  </a:lnTo>
                  <a:lnTo>
                    <a:pt x="630135" y="39649"/>
                  </a:lnTo>
                  <a:lnTo>
                    <a:pt x="620179" y="44361"/>
                  </a:lnTo>
                  <a:lnTo>
                    <a:pt x="612711" y="53327"/>
                  </a:lnTo>
                  <a:lnTo>
                    <a:pt x="609765" y="67411"/>
                  </a:lnTo>
                  <a:lnTo>
                    <a:pt x="615937" y="85432"/>
                  </a:lnTo>
                  <a:lnTo>
                    <a:pt x="629526" y="94157"/>
                  </a:lnTo>
                  <a:lnTo>
                    <a:pt x="643115" y="99949"/>
                  </a:lnTo>
                  <a:lnTo>
                    <a:pt x="649300" y="109169"/>
                  </a:lnTo>
                  <a:lnTo>
                    <a:pt x="649300" y="115252"/>
                  </a:lnTo>
                  <a:lnTo>
                    <a:pt x="645731" y="118300"/>
                  </a:lnTo>
                  <a:lnTo>
                    <a:pt x="637959" y="118300"/>
                  </a:lnTo>
                  <a:lnTo>
                    <a:pt x="635685" y="116128"/>
                  </a:lnTo>
                  <a:lnTo>
                    <a:pt x="634390" y="113512"/>
                  </a:lnTo>
                  <a:lnTo>
                    <a:pt x="632764" y="111340"/>
                  </a:lnTo>
                  <a:lnTo>
                    <a:pt x="632574" y="109169"/>
                  </a:lnTo>
                  <a:lnTo>
                    <a:pt x="632523" y="106984"/>
                  </a:lnTo>
                  <a:lnTo>
                    <a:pt x="632764" y="104381"/>
                  </a:lnTo>
                  <a:lnTo>
                    <a:pt x="609117" y="104381"/>
                  </a:lnTo>
                  <a:lnTo>
                    <a:pt x="611581" y="121475"/>
                  </a:lnTo>
                  <a:lnTo>
                    <a:pt x="618591" y="131508"/>
                  </a:lnTo>
                  <a:lnTo>
                    <a:pt x="628891" y="136245"/>
                  </a:lnTo>
                  <a:lnTo>
                    <a:pt x="641197" y="137439"/>
                  </a:lnTo>
                  <a:lnTo>
                    <a:pt x="652995" y="135851"/>
                  </a:lnTo>
                  <a:lnTo>
                    <a:pt x="663143" y="130695"/>
                  </a:lnTo>
                  <a:lnTo>
                    <a:pt x="670267" y="121285"/>
                  </a:lnTo>
                  <a:lnTo>
                    <a:pt x="670826" y="118300"/>
                  </a:lnTo>
                  <a:lnTo>
                    <a:pt x="672947" y="106984"/>
                  </a:lnTo>
                  <a:close/>
                </a:path>
                <a:path extrusionOk="0" h="252729" w="878840">
                  <a:moveTo>
                    <a:pt x="695299" y="174396"/>
                  </a:moveTo>
                  <a:lnTo>
                    <a:pt x="653503" y="174396"/>
                  </a:lnTo>
                  <a:lnTo>
                    <a:pt x="653503" y="250939"/>
                  </a:lnTo>
                  <a:lnTo>
                    <a:pt x="662584" y="250939"/>
                  </a:lnTo>
                  <a:lnTo>
                    <a:pt x="662584" y="215277"/>
                  </a:lnTo>
                  <a:lnTo>
                    <a:pt x="689140" y="215277"/>
                  </a:lnTo>
                  <a:lnTo>
                    <a:pt x="689140" y="206146"/>
                  </a:lnTo>
                  <a:lnTo>
                    <a:pt x="662584" y="206146"/>
                  </a:lnTo>
                  <a:lnTo>
                    <a:pt x="662584" y="183527"/>
                  </a:lnTo>
                  <a:lnTo>
                    <a:pt x="694004" y="183527"/>
                  </a:lnTo>
                  <a:lnTo>
                    <a:pt x="695299" y="174396"/>
                  </a:lnTo>
                  <a:close/>
                </a:path>
                <a:path extrusionOk="0" h="252729" w="878840">
                  <a:moveTo>
                    <a:pt x="749414" y="134823"/>
                  </a:moveTo>
                  <a:lnTo>
                    <a:pt x="748766" y="126123"/>
                  </a:lnTo>
                  <a:lnTo>
                    <a:pt x="748436" y="119608"/>
                  </a:lnTo>
                  <a:lnTo>
                    <a:pt x="748309" y="68287"/>
                  </a:lnTo>
                  <a:lnTo>
                    <a:pt x="747014" y="59156"/>
                  </a:lnTo>
                  <a:lnTo>
                    <a:pt x="724458" y="38277"/>
                  </a:lnTo>
                  <a:lnTo>
                    <a:pt x="720255" y="38277"/>
                  </a:lnTo>
                  <a:lnTo>
                    <a:pt x="703732" y="50888"/>
                  </a:lnTo>
                  <a:lnTo>
                    <a:pt x="703732" y="0"/>
                  </a:lnTo>
                  <a:lnTo>
                    <a:pt x="679107" y="0"/>
                  </a:lnTo>
                  <a:lnTo>
                    <a:pt x="679107" y="134823"/>
                  </a:lnTo>
                  <a:lnTo>
                    <a:pt x="703732" y="134823"/>
                  </a:lnTo>
                  <a:lnTo>
                    <a:pt x="703732" y="75247"/>
                  </a:lnTo>
                  <a:lnTo>
                    <a:pt x="702754" y="59156"/>
                  </a:lnTo>
                  <a:lnTo>
                    <a:pt x="721868" y="59156"/>
                  </a:lnTo>
                  <a:lnTo>
                    <a:pt x="723493" y="68287"/>
                  </a:lnTo>
                  <a:lnTo>
                    <a:pt x="723493" y="134823"/>
                  </a:lnTo>
                  <a:lnTo>
                    <a:pt x="749414" y="134823"/>
                  </a:lnTo>
                  <a:close/>
                </a:path>
                <a:path extrusionOk="0" h="252729" w="878840">
                  <a:moveTo>
                    <a:pt x="752652" y="174396"/>
                  </a:moveTo>
                  <a:lnTo>
                    <a:pt x="743572" y="174396"/>
                  </a:lnTo>
                  <a:lnTo>
                    <a:pt x="743572" y="250939"/>
                  </a:lnTo>
                  <a:lnTo>
                    <a:pt x="752652" y="250939"/>
                  </a:lnTo>
                  <a:lnTo>
                    <a:pt x="752652" y="174396"/>
                  </a:lnTo>
                  <a:close/>
                </a:path>
                <a:path extrusionOk="0" h="252729" w="878840">
                  <a:moveTo>
                    <a:pt x="825220" y="94373"/>
                  </a:moveTo>
                  <a:lnTo>
                    <a:pt x="824090" y="76542"/>
                  </a:lnTo>
                  <a:lnTo>
                    <a:pt x="823760" y="71297"/>
                  </a:lnTo>
                  <a:lnTo>
                    <a:pt x="818794" y="55676"/>
                  </a:lnTo>
                  <a:lnTo>
                    <a:pt x="818134" y="53606"/>
                  </a:lnTo>
                  <a:lnTo>
                    <a:pt x="807224" y="42265"/>
                  </a:lnTo>
                  <a:lnTo>
                    <a:pt x="801573" y="40970"/>
                  </a:lnTo>
                  <a:lnTo>
                    <a:pt x="801573" y="71297"/>
                  </a:lnTo>
                  <a:lnTo>
                    <a:pt x="801573" y="76542"/>
                  </a:lnTo>
                  <a:lnTo>
                    <a:pt x="778573" y="76542"/>
                  </a:lnTo>
                  <a:lnTo>
                    <a:pt x="779221" y="66548"/>
                  </a:lnTo>
                  <a:lnTo>
                    <a:pt x="779335" y="65798"/>
                  </a:lnTo>
                  <a:lnTo>
                    <a:pt x="780834" y="56540"/>
                  </a:lnTo>
                  <a:lnTo>
                    <a:pt x="789914" y="55676"/>
                  </a:lnTo>
                  <a:lnTo>
                    <a:pt x="794118" y="55676"/>
                  </a:lnTo>
                  <a:lnTo>
                    <a:pt x="797039" y="58280"/>
                  </a:lnTo>
                  <a:lnTo>
                    <a:pt x="798652" y="62191"/>
                  </a:lnTo>
                  <a:lnTo>
                    <a:pt x="800595" y="66103"/>
                  </a:lnTo>
                  <a:lnTo>
                    <a:pt x="800684" y="66548"/>
                  </a:lnTo>
                  <a:lnTo>
                    <a:pt x="801573" y="71297"/>
                  </a:lnTo>
                  <a:lnTo>
                    <a:pt x="801573" y="40970"/>
                  </a:lnTo>
                  <a:lnTo>
                    <a:pt x="763993" y="51003"/>
                  </a:lnTo>
                  <a:lnTo>
                    <a:pt x="756920" y="66548"/>
                  </a:lnTo>
                  <a:lnTo>
                    <a:pt x="754595" y="85242"/>
                  </a:lnTo>
                  <a:lnTo>
                    <a:pt x="756488" y="108254"/>
                  </a:lnTo>
                  <a:lnTo>
                    <a:pt x="762698" y="124548"/>
                  </a:lnTo>
                  <a:lnTo>
                    <a:pt x="774001" y="134226"/>
                  </a:lnTo>
                  <a:lnTo>
                    <a:pt x="791210" y="137439"/>
                  </a:lnTo>
                  <a:lnTo>
                    <a:pt x="799630" y="137439"/>
                  </a:lnTo>
                  <a:lnTo>
                    <a:pt x="821143" y="118300"/>
                  </a:lnTo>
                  <a:lnTo>
                    <a:pt x="823341" y="112179"/>
                  </a:lnTo>
                  <a:lnTo>
                    <a:pt x="824572" y="103949"/>
                  </a:lnTo>
                  <a:lnTo>
                    <a:pt x="801243" y="103949"/>
                  </a:lnTo>
                  <a:lnTo>
                    <a:pt x="800595" y="112649"/>
                  </a:lnTo>
                  <a:lnTo>
                    <a:pt x="796709" y="118300"/>
                  </a:lnTo>
                  <a:lnTo>
                    <a:pt x="789584" y="118300"/>
                  </a:lnTo>
                  <a:lnTo>
                    <a:pt x="783666" y="116217"/>
                  </a:lnTo>
                  <a:lnTo>
                    <a:pt x="780148" y="110744"/>
                  </a:lnTo>
                  <a:lnTo>
                    <a:pt x="778510" y="103073"/>
                  </a:lnTo>
                  <a:lnTo>
                    <a:pt x="778243" y="94373"/>
                  </a:lnTo>
                  <a:lnTo>
                    <a:pt x="825220" y="94373"/>
                  </a:lnTo>
                  <a:close/>
                </a:path>
                <a:path extrusionOk="0" h="252729" w="878840">
                  <a:moveTo>
                    <a:pt x="859243" y="245287"/>
                  </a:moveTo>
                  <a:lnTo>
                    <a:pt x="858177" y="243547"/>
                  </a:lnTo>
                  <a:lnTo>
                    <a:pt x="854710" y="237896"/>
                  </a:lnTo>
                  <a:lnTo>
                    <a:pt x="850823" y="240944"/>
                  </a:lnTo>
                  <a:lnTo>
                    <a:pt x="845642" y="243547"/>
                  </a:lnTo>
                  <a:lnTo>
                    <a:pt x="833970" y="243547"/>
                  </a:lnTo>
                  <a:lnTo>
                    <a:pt x="827163" y="241808"/>
                  </a:lnTo>
                  <a:lnTo>
                    <a:pt x="822960" y="236156"/>
                  </a:lnTo>
                  <a:lnTo>
                    <a:pt x="818426" y="230505"/>
                  </a:lnTo>
                  <a:lnTo>
                    <a:pt x="816152" y="224409"/>
                  </a:lnTo>
                  <a:lnTo>
                    <a:pt x="816152" y="203974"/>
                  </a:lnTo>
                  <a:lnTo>
                    <a:pt x="818095" y="197015"/>
                  </a:lnTo>
                  <a:lnTo>
                    <a:pt x="821664" y="191363"/>
                  </a:lnTo>
                  <a:lnTo>
                    <a:pt x="826198" y="184835"/>
                  </a:lnTo>
                  <a:lnTo>
                    <a:pt x="833005" y="182232"/>
                  </a:lnTo>
                  <a:lnTo>
                    <a:pt x="844664" y="182232"/>
                  </a:lnTo>
                  <a:lnTo>
                    <a:pt x="848614" y="183857"/>
                  </a:lnTo>
                  <a:lnTo>
                    <a:pt x="850074" y="184835"/>
                  </a:lnTo>
                  <a:lnTo>
                    <a:pt x="853084" y="187007"/>
                  </a:lnTo>
                  <a:lnTo>
                    <a:pt x="856018" y="182232"/>
                  </a:lnTo>
                  <a:lnTo>
                    <a:pt x="857631" y="179616"/>
                  </a:lnTo>
                  <a:lnTo>
                    <a:pt x="853084" y="175704"/>
                  </a:lnTo>
                  <a:lnTo>
                    <a:pt x="846289" y="173101"/>
                  </a:lnTo>
                  <a:lnTo>
                    <a:pt x="839800" y="173101"/>
                  </a:lnTo>
                  <a:lnTo>
                    <a:pt x="827024" y="175869"/>
                  </a:lnTo>
                  <a:lnTo>
                    <a:pt x="816279" y="183857"/>
                  </a:lnTo>
                  <a:lnTo>
                    <a:pt x="808863" y="196583"/>
                  </a:lnTo>
                  <a:lnTo>
                    <a:pt x="808799" y="197015"/>
                  </a:lnTo>
                  <a:lnTo>
                    <a:pt x="806107" y="213537"/>
                  </a:lnTo>
                  <a:lnTo>
                    <a:pt x="808583" y="230047"/>
                  </a:lnTo>
                  <a:lnTo>
                    <a:pt x="815467" y="242189"/>
                  </a:lnTo>
                  <a:lnTo>
                    <a:pt x="825931" y="249682"/>
                  </a:lnTo>
                  <a:lnTo>
                    <a:pt x="839152" y="252247"/>
                  </a:lnTo>
                  <a:lnTo>
                    <a:pt x="846607" y="252247"/>
                  </a:lnTo>
                  <a:lnTo>
                    <a:pt x="854710" y="249199"/>
                  </a:lnTo>
                  <a:lnTo>
                    <a:pt x="859243" y="245287"/>
                  </a:lnTo>
                  <a:close/>
                </a:path>
                <a:path extrusionOk="0" h="252729" w="878840">
                  <a:moveTo>
                    <a:pt x="878357" y="38277"/>
                  </a:moveTo>
                  <a:lnTo>
                    <a:pt x="870813" y="39243"/>
                  </a:lnTo>
                  <a:lnTo>
                    <a:pt x="864387" y="42456"/>
                  </a:lnTo>
                  <a:lnTo>
                    <a:pt x="859358" y="48361"/>
                  </a:lnTo>
                  <a:lnTo>
                    <a:pt x="856005" y="57416"/>
                  </a:lnTo>
                  <a:lnTo>
                    <a:pt x="855675" y="40881"/>
                  </a:lnTo>
                  <a:lnTo>
                    <a:pt x="830732" y="40881"/>
                  </a:lnTo>
                  <a:lnTo>
                    <a:pt x="831354" y="48361"/>
                  </a:lnTo>
                  <a:lnTo>
                    <a:pt x="831380" y="134823"/>
                  </a:lnTo>
                  <a:lnTo>
                    <a:pt x="856005" y="134823"/>
                  </a:lnTo>
                  <a:lnTo>
                    <a:pt x="856005" y="93941"/>
                  </a:lnTo>
                  <a:lnTo>
                    <a:pt x="856780" y="83121"/>
                  </a:lnTo>
                  <a:lnTo>
                    <a:pt x="859485" y="74587"/>
                  </a:lnTo>
                  <a:lnTo>
                    <a:pt x="864755" y="68986"/>
                  </a:lnTo>
                  <a:lnTo>
                    <a:pt x="873175" y="66979"/>
                  </a:lnTo>
                  <a:lnTo>
                    <a:pt x="878357" y="66979"/>
                  </a:lnTo>
                  <a:lnTo>
                    <a:pt x="878357" y="57416"/>
                  </a:lnTo>
                  <a:lnTo>
                    <a:pt x="878357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693" name="Google Shape;693;p2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857250"/>
              <a:ext cx="9144000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2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1109" y="1105153"/>
              <a:ext cx="1362450" cy="2946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5" name="Google Shape;695;p2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169664" y="857250"/>
              <a:ext cx="4974336" cy="514349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6" name="Google Shape;696;p27"/>
          <p:cNvSpPr txBox="1"/>
          <p:nvPr>
            <p:ph type="title"/>
          </p:nvPr>
        </p:nvSpPr>
        <p:spPr>
          <a:xfrm>
            <a:off x="149605" y="860805"/>
            <a:ext cx="3821429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ỨNG DỤNG</a:t>
            </a:r>
            <a:endParaRPr sz="5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1" name="Google Shape;701;p28"/>
          <p:cNvGrpSpPr/>
          <p:nvPr/>
        </p:nvGrpSpPr>
        <p:grpSpPr>
          <a:xfrm>
            <a:off x="162305" y="1251204"/>
            <a:ext cx="7473696" cy="5435344"/>
            <a:chOff x="162305" y="1251204"/>
            <a:chExt cx="7473696" cy="5435344"/>
          </a:xfrm>
        </p:grpSpPr>
        <p:pic>
          <p:nvPicPr>
            <p:cNvPr id="702" name="Google Shape;702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07997" y="1251204"/>
              <a:ext cx="6128004" cy="3633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3" name="Google Shape;703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305" y="5713476"/>
              <a:ext cx="272795" cy="3550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2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26719" y="5699760"/>
              <a:ext cx="821436" cy="37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28">
              <a:hlinkClick r:id="rId6"/>
            </p:cNvPr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28066" y="5930646"/>
              <a:ext cx="718566" cy="350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6" name="Google Shape;706;p2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020317" y="5699760"/>
              <a:ext cx="326897" cy="379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7" name="Google Shape;707;p2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62305" y="6320790"/>
              <a:ext cx="272795" cy="3550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8" name="Google Shape;708;p28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26719" y="6307073"/>
              <a:ext cx="777240" cy="3794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9" name="Google Shape;709;p28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8475">
            <a:spAutoFit/>
          </a:bodyPr>
          <a:lstStyle/>
          <a:p>
            <a:pPr indent="0" lvl="0" marL="329882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0000"/>
                </a:solidFill>
              </a:rPr>
              <a:t>Ứng dụng</a:t>
            </a:r>
            <a:endParaRPr sz="3400"/>
          </a:p>
        </p:txBody>
      </p:sp>
      <p:sp>
        <p:nvSpPr>
          <p:cNvPr id="710" name="Google Shape;710;p28"/>
          <p:cNvSpPr txBox="1"/>
          <p:nvPr/>
        </p:nvSpPr>
        <p:spPr>
          <a:xfrm>
            <a:off x="248483" y="5736239"/>
            <a:ext cx="8424545" cy="10375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425">
            <a:spAutoFit/>
          </a:bodyPr>
          <a:lstStyle/>
          <a:p>
            <a:pPr indent="-271780" lvl="0" marL="283845" marR="80645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b="1" lang="en-US" sz="13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0"/>
              </a:rPr>
              <a:t>Taqman: </a:t>
            </a:r>
            <a:r>
              <a:rPr lang="en-US" sz="13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https://www.thermofisher.com/vn/en/home/life-science/pcr/real-time-pcr/real-time-pcr-reagents/taqman-real- time-master-mixes.html?icid=cvc-qpcr-reagents-c2t1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lnSpc>
                <a:spcPct val="100000"/>
              </a:lnSpc>
              <a:spcBef>
                <a:spcPts val="95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780" lvl="0" marL="283845" marR="5080" rtl="0" algn="l">
              <a:lnSpc>
                <a:spcPct val="102299"/>
              </a:lnSpc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•"/>
            </a:pPr>
            <a:r>
              <a:rPr b="1" lang="en-US" sz="1300" u="sng">
                <a:solidFill>
                  <a:schemeClr val="hlink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2"/>
              </a:rPr>
              <a:t>SYBR: </a:t>
            </a:r>
            <a:r>
              <a:rPr lang="en-US" sz="130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https://www.thermofisher.com/vn/en/home/life-science/pcr/real-time-pcr/real-time-pcr-reagents/sybr-green-real- time-master-mixes.html?icid=cvc-qpcr-reagents-c1t1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9"/>
          <p:cNvSpPr txBox="1"/>
          <p:nvPr>
            <p:ph type="title"/>
          </p:nvPr>
        </p:nvSpPr>
        <p:spPr>
          <a:xfrm>
            <a:off x="2875533" y="17856"/>
            <a:ext cx="3376929" cy="695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Applications</a:t>
            </a:r>
            <a:endParaRPr sz="4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29"/>
          <p:cNvSpPr txBox="1"/>
          <p:nvPr/>
        </p:nvSpPr>
        <p:spPr>
          <a:xfrm>
            <a:off x="4039675" y="1398038"/>
            <a:ext cx="2308225" cy="1182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71145" lvl="0" marL="2838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Mutation detection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2838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Protein thermal shift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283845" rtl="0" algn="l">
              <a:lnSpc>
                <a:spcPct val="119736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MicroRNA profiling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283845" rtl="0" algn="l">
              <a:lnSpc>
                <a:spcPct val="119736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Methylation analysis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7" name="Google Shape;717;p29"/>
          <p:cNvSpPr txBox="1"/>
          <p:nvPr/>
        </p:nvSpPr>
        <p:spPr>
          <a:xfrm>
            <a:off x="3855267" y="4112722"/>
            <a:ext cx="2912110" cy="17608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271145" lvl="0" marL="2838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Agricultural biotechnology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2838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Oncology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283845" rtl="0" algn="l">
              <a:lnSpc>
                <a:spcPct val="119736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Inherited diseases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283845" rtl="0" algn="l">
              <a:lnSpc>
                <a:spcPct val="119736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Epigenetics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283845" rtl="0" algn="l">
              <a:lnSpc>
                <a:spcPct val="119736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Synthetic biology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283845" rtl="0" algn="l">
              <a:lnSpc>
                <a:spcPct val="119736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Stem cells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p29"/>
          <p:cNvSpPr txBox="1"/>
          <p:nvPr/>
        </p:nvSpPr>
        <p:spPr>
          <a:xfrm>
            <a:off x="267384" y="851230"/>
            <a:ext cx="3051810" cy="50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3568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00AF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applications</a:t>
            </a:r>
            <a:endParaRPr sz="2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5" lvl="0" marL="283845" rtl="0" algn="l">
              <a:lnSpc>
                <a:spcPct val="119736"/>
              </a:lnSpc>
              <a:spcBef>
                <a:spcPts val="1515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Arial"/>
                <a:ea typeface="Arial"/>
                <a:cs typeface="Arial"/>
                <a:sym typeface="Arial"/>
              </a:rPr>
              <a:t>Gene expression analysis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271780" lvl="0" marL="283845" marR="339090" rtl="0" algn="l">
              <a:lnSpc>
                <a:spcPct val="120000"/>
              </a:lnSpc>
              <a:spcBef>
                <a:spcPts val="7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Arial"/>
                <a:ea typeface="Arial"/>
                <a:cs typeface="Arial"/>
                <a:sym typeface="Arial"/>
              </a:rPr>
              <a:t>Copy number variation analysis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271145" lvl="0" marL="283845" rtl="0" algn="l">
              <a:lnSpc>
                <a:spcPct val="115789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Arial"/>
                <a:ea typeface="Arial"/>
                <a:cs typeface="Arial"/>
                <a:sym typeface="Arial"/>
              </a:rPr>
              <a:t>High-resolution melt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271145" lvl="0" marL="2838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Arial"/>
                <a:ea typeface="Arial"/>
                <a:cs typeface="Arial"/>
                <a:sym typeface="Arial"/>
              </a:rPr>
              <a:t>SNP genotyping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271145" lvl="0" marL="2838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Arial"/>
                <a:ea typeface="Arial"/>
                <a:cs typeface="Arial"/>
                <a:sym typeface="Arial"/>
              </a:rPr>
              <a:t>Mutation scanning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450"/>
              </a:spcBef>
              <a:spcAft>
                <a:spcPts val="0"/>
              </a:spcAft>
              <a:buSzPts val="1900"/>
              <a:buFont typeface="Arial"/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387985" rtl="0" algn="l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None/>
            </a:pPr>
            <a:r>
              <a:rPr b="1" lang="en-US" sz="2350">
                <a:solidFill>
                  <a:srgbClr val="00AF5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Research areas</a:t>
            </a:r>
            <a:endParaRPr sz="23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71144" lvl="0" marL="300355" rtl="0" algn="l">
              <a:lnSpc>
                <a:spcPct val="119736"/>
              </a:lnSpc>
              <a:spcBef>
                <a:spcPts val="1175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Infectious diseases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271144" lvl="0" marL="300355" rtl="0" algn="l">
              <a:lnSpc>
                <a:spcPct val="119736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Pathogen detection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271144" lvl="0" marL="300355" rtl="0" algn="l">
              <a:lnSpc>
                <a:spcPct val="119736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Arial"/>
                <a:ea typeface="Arial"/>
                <a:cs typeface="Arial"/>
                <a:sym typeface="Arial"/>
              </a:rPr>
              <a:t>Translocation analysis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271144" lvl="0" marL="300355" rtl="0" algn="l">
              <a:lnSpc>
                <a:spcPct val="119736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Viral load analysis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271144" lvl="0" marL="3003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Drug metabolism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-271144" lvl="0" marL="3003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7585B"/>
              </a:buClr>
              <a:buSzPts val="1900"/>
              <a:buFont typeface="Arial"/>
              <a:buChar char="•"/>
            </a:pPr>
            <a:r>
              <a:rPr lang="en-US" sz="1900">
                <a:solidFill>
                  <a:srgbClr val="57585B"/>
                </a:solidFill>
                <a:latin typeface="Arial"/>
                <a:ea typeface="Arial"/>
                <a:cs typeface="Arial"/>
                <a:sym typeface="Arial"/>
              </a:rPr>
              <a:t>Plant sciences</a:t>
            </a:r>
            <a:endParaRPr sz="19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3" name="Google Shape;72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1123950"/>
            <a:ext cx="6858000" cy="4610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30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750">
            <a:spAutoFit/>
          </a:bodyPr>
          <a:lstStyle/>
          <a:p>
            <a:pPr indent="0" lvl="0" marL="14490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TaqMan® Gene Expression</a:t>
            </a:r>
            <a:endParaRPr/>
          </a:p>
        </p:txBody>
      </p:sp>
      <p:sp>
        <p:nvSpPr>
          <p:cNvPr id="725" name="Google Shape;725;p30"/>
          <p:cNvSpPr txBox="1"/>
          <p:nvPr/>
        </p:nvSpPr>
        <p:spPr>
          <a:xfrm>
            <a:off x="1374139" y="5762497"/>
            <a:ext cx="7328534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https://www.thermofisher.com/vn/en/home/life-science/pcr/real-time-pcr/real-time-pcr-learning-center/real-time-pcr-basics/how-taqman- assays-work.html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4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22" name="Google Shape;122;p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4"/>
            <p:cNvSpPr/>
            <p:nvPr/>
          </p:nvSpPr>
          <p:spPr>
            <a:xfrm>
              <a:off x="7721345" y="0"/>
              <a:ext cx="1194435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875181" y="214743"/>
              <a:ext cx="878840" cy="252729"/>
            </a:xfrm>
            <a:custGeom>
              <a:rect b="b" l="l" r="r" t="t"/>
              <a:pathLst>
                <a:path extrusionOk="0" h="252729" w="878840">
                  <a:moveTo>
                    <a:pt x="74841" y="223545"/>
                  </a:moveTo>
                  <a:lnTo>
                    <a:pt x="49250" y="204406"/>
                  </a:lnTo>
                  <a:lnTo>
                    <a:pt x="41148" y="201803"/>
                  </a:lnTo>
                  <a:lnTo>
                    <a:pt x="37592" y="198755"/>
                  </a:lnTo>
                  <a:lnTo>
                    <a:pt x="37592" y="185712"/>
                  </a:lnTo>
                  <a:lnTo>
                    <a:pt x="43421" y="181787"/>
                  </a:lnTo>
                  <a:lnTo>
                    <a:pt x="57353" y="181787"/>
                  </a:lnTo>
                  <a:lnTo>
                    <a:pt x="63182" y="183527"/>
                  </a:lnTo>
                  <a:lnTo>
                    <a:pt x="68694" y="187883"/>
                  </a:lnTo>
                  <a:lnTo>
                    <a:pt x="71793" y="181787"/>
                  </a:lnTo>
                  <a:lnTo>
                    <a:pt x="72898" y="179616"/>
                  </a:lnTo>
                  <a:lnTo>
                    <a:pt x="67398" y="175272"/>
                  </a:lnTo>
                  <a:lnTo>
                    <a:pt x="58966" y="172656"/>
                  </a:lnTo>
                  <a:lnTo>
                    <a:pt x="50876" y="172656"/>
                  </a:lnTo>
                  <a:lnTo>
                    <a:pt x="41541" y="174294"/>
                  </a:lnTo>
                  <a:lnTo>
                    <a:pt x="34264" y="178854"/>
                  </a:lnTo>
                  <a:lnTo>
                    <a:pt x="29552" y="185864"/>
                  </a:lnTo>
                  <a:lnTo>
                    <a:pt x="27863" y="194843"/>
                  </a:lnTo>
                  <a:lnTo>
                    <a:pt x="27863" y="203974"/>
                  </a:lnTo>
                  <a:lnTo>
                    <a:pt x="33705" y="211797"/>
                  </a:lnTo>
                  <a:lnTo>
                    <a:pt x="42773" y="214414"/>
                  </a:lnTo>
                  <a:lnTo>
                    <a:pt x="52171" y="217449"/>
                  </a:lnTo>
                  <a:lnTo>
                    <a:pt x="60909" y="220065"/>
                  </a:lnTo>
                  <a:lnTo>
                    <a:pt x="64477" y="223977"/>
                  </a:lnTo>
                  <a:lnTo>
                    <a:pt x="64477" y="234848"/>
                  </a:lnTo>
                  <a:lnTo>
                    <a:pt x="62865" y="237896"/>
                  </a:lnTo>
                  <a:lnTo>
                    <a:pt x="59613" y="240499"/>
                  </a:lnTo>
                  <a:lnTo>
                    <a:pt x="56705" y="242239"/>
                  </a:lnTo>
                  <a:lnTo>
                    <a:pt x="53784" y="243547"/>
                  </a:lnTo>
                  <a:lnTo>
                    <a:pt x="42125" y="243547"/>
                  </a:lnTo>
                  <a:lnTo>
                    <a:pt x="35966" y="241376"/>
                  </a:lnTo>
                  <a:lnTo>
                    <a:pt x="29159" y="237020"/>
                  </a:lnTo>
                  <a:lnTo>
                    <a:pt x="25603" y="245719"/>
                  </a:lnTo>
                  <a:lnTo>
                    <a:pt x="32397" y="250075"/>
                  </a:lnTo>
                  <a:lnTo>
                    <a:pt x="40500" y="252679"/>
                  </a:lnTo>
                  <a:lnTo>
                    <a:pt x="54762" y="252679"/>
                  </a:lnTo>
                  <a:lnTo>
                    <a:pt x="60261" y="251371"/>
                  </a:lnTo>
                  <a:lnTo>
                    <a:pt x="64477" y="248335"/>
                  </a:lnTo>
                  <a:lnTo>
                    <a:pt x="70954" y="243979"/>
                  </a:lnTo>
                  <a:lnTo>
                    <a:pt x="71183" y="243547"/>
                  </a:lnTo>
                  <a:lnTo>
                    <a:pt x="74841" y="236588"/>
                  </a:lnTo>
                  <a:lnTo>
                    <a:pt x="74841" y="223545"/>
                  </a:lnTo>
                  <a:close/>
                </a:path>
                <a:path extrusionOk="0" h="252729" w="878840">
                  <a:moveTo>
                    <a:pt x="84239" y="0"/>
                  </a:moveTo>
                  <a:lnTo>
                    <a:pt x="0" y="0"/>
                  </a:lnTo>
                  <a:lnTo>
                    <a:pt x="0" y="25234"/>
                  </a:lnTo>
                  <a:lnTo>
                    <a:pt x="28841" y="25234"/>
                  </a:lnTo>
                  <a:lnTo>
                    <a:pt x="28841" y="134823"/>
                  </a:lnTo>
                  <a:lnTo>
                    <a:pt x="55079" y="134823"/>
                  </a:lnTo>
                  <a:lnTo>
                    <a:pt x="55079" y="25234"/>
                  </a:lnTo>
                  <a:lnTo>
                    <a:pt x="84239" y="25234"/>
                  </a:lnTo>
                  <a:lnTo>
                    <a:pt x="84239" y="0"/>
                  </a:lnTo>
                  <a:close/>
                </a:path>
                <a:path extrusionOk="0" h="252729" w="878840">
                  <a:moveTo>
                    <a:pt x="160705" y="134823"/>
                  </a:moveTo>
                  <a:lnTo>
                    <a:pt x="160058" y="126123"/>
                  </a:lnTo>
                  <a:lnTo>
                    <a:pt x="159740" y="119608"/>
                  </a:lnTo>
                  <a:lnTo>
                    <a:pt x="159613" y="68287"/>
                  </a:lnTo>
                  <a:lnTo>
                    <a:pt x="158318" y="59156"/>
                  </a:lnTo>
                  <a:lnTo>
                    <a:pt x="135763" y="38277"/>
                  </a:lnTo>
                  <a:lnTo>
                    <a:pt x="131546" y="38277"/>
                  </a:lnTo>
                  <a:lnTo>
                    <a:pt x="127330" y="39141"/>
                  </a:lnTo>
                  <a:lnTo>
                    <a:pt x="120853" y="43497"/>
                  </a:lnTo>
                  <a:lnTo>
                    <a:pt x="117614" y="46545"/>
                  </a:lnTo>
                  <a:lnTo>
                    <a:pt x="115023" y="50888"/>
                  </a:lnTo>
                  <a:lnTo>
                    <a:pt x="115023" y="0"/>
                  </a:lnTo>
                  <a:lnTo>
                    <a:pt x="90398" y="0"/>
                  </a:lnTo>
                  <a:lnTo>
                    <a:pt x="90398" y="134823"/>
                  </a:lnTo>
                  <a:lnTo>
                    <a:pt x="115023" y="134823"/>
                  </a:lnTo>
                  <a:lnTo>
                    <a:pt x="115023" y="75247"/>
                  </a:lnTo>
                  <a:lnTo>
                    <a:pt x="114046" y="59156"/>
                  </a:lnTo>
                  <a:lnTo>
                    <a:pt x="133172" y="59156"/>
                  </a:lnTo>
                  <a:lnTo>
                    <a:pt x="134785" y="68287"/>
                  </a:lnTo>
                  <a:lnTo>
                    <a:pt x="134785" y="134823"/>
                  </a:lnTo>
                  <a:lnTo>
                    <a:pt x="160705" y="134823"/>
                  </a:lnTo>
                  <a:close/>
                </a:path>
                <a:path extrusionOk="0" h="252729" w="878840">
                  <a:moveTo>
                    <a:pt x="176911" y="245287"/>
                  </a:moveTo>
                  <a:lnTo>
                    <a:pt x="175920" y="243547"/>
                  </a:lnTo>
                  <a:lnTo>
                    <a:pt x="172694" y="237896"/>
                  </a:lnTo>
                  <a:lnTo>
                    <a:pt x="168478" y="240944"/>
                  </a:lnTo>
                  <a:lnTo>
                    <a:pt x="163296" y="243547"/>
                  </a:lnTo>
                  <a:lnTo>
                    <a:pt x="151638" y="243547"/>
                  </a:lnTo>
                  <a:lnTo>
                    <a:pt x="144830" y="241808"/>
                  </a:lnTo>
                  <a:lnTo>
                    <a:pt x="136410" y="230505"/>
                  </a:lnTo>
                  <a:lnTo>
                    <a:pt x="133819" y="224409"/>
                  </a:lnTo>
                  <a:lnTo>
                    <a:pt x="133819" y="203974"/>
                  </a:lnTo>
                  <a:lnTo>
                    <a:pt x="136080" y="197015"/>
                  </a:lnTo>
                  <a:lnTo>
                    <a:pt x="139649" y="191363"/>
                  </a:lnTo>
                  <a:lnTo>
                    <a:pt x="144183" y="184835"/>
                  </a:lnTo>
                  <a:lnTo>
                    <a:pt x="150990" y="182232"/>
                  </a:lnTo>
                  <a:lnTo>
                    <a:pt x="162331" y="182232"/>
                  </a:lnTo>
                  <a:lnTo>
                    <a:pt x="166573" y="183857"/>
                  </a:lnTo>
                  <a:lnTo>
                    <a:pt x="166725" y="183857"/>
                  </a:lnTo>
                  <a:lnTo>
                    <a:pt x="170751" y="187007"/>
                  </a:lnTo>
                  <a:lnTo>
                    <a:pt x="173901" y="182232"/>
                  </a:lnTo>
                  <a:lnTo>
                    <a:pt x="175615" y="179616"/>
                  </a:lnTo>
                  <a:lnTo>
                    <a:pt x="171069" y="175704"/>
                  </a:lnTo>
                  <a:lnTo>
                    <a:pt x="163944" y="173101"/>
                  </a:lnTo>
                  <a:lnTo>
                    <a:pt x="157467" y="173101"/>
                  </a:lnTo>
                  <a:lnTo>
                    <a:pt x="126530" y="196583"/>
                  </a:lnTo>
                  <a:lnTo>
                    <a:pt x="123774" y="213537"/>
                  </a:lnTo>
                  <a:lnTo>
                    <a:pt x="126301" y="230047"/>
                  </a:lnTo>
                  <a:lnTo>
                    <a:pt x="133286" y="242189"/>
                  </a:lnTo>
                  <a:lnTo>
                    <a:pt x="143865" y="249682"/>
                  </a:lnTo>
                  <a:lnTo>
                    <a:pt x="157137" y="252247"/>
                  </a:lnTo>
                  <a:lnTo>
                    <a:pt x="164592" y="252247"/>
                  </a:lnTo>
                  <a:lnTo>
                    <a:pt x="172364" y="249199"/>
                  </a:lnTo>
                  <a:lnTo>
                    <a:pt x="176911" y="245287"/>
                  </a:lnTo>
                  <a:close/>
                </a:path>
                <a:path extrusionOk="0" h="252729" w="878840">
                  <a:moveTo>
                    <a:pt x="236194" y="174396"/>
                  </a:moveTo>
                  <a:lnTo>
                    <a:pt x="227126" y="174396"/>
                  </a:lnTo>
                  <a:lnTo>
                    <a:pt x="227126" y="250939"/>
                  </a:lnTo>
                  <a:lnTo>
                    <a:pt x="236194" y="250939"/>
                  </a:lnTo>
                  <a:lnTo>
                    <a:pt x="236194" y="174396"/>
                  </a:lnTo>
                  <a:close/>
                </a:path>
                <a:path extrusionOk="0" h="252729" w="878840">
                  <a:moveTo>
                    <a:pt x="236524" y="94373"/>
                  </a:moveTo>
                  <a:lnTo>
                    <a:pt x="235280" y="76542"/>
                  </a:lnTo>
                  <a:lnTo>
                    <a:pt x="234924" y="71297"/>
                  </a:lnTo>
                  <a:lnTo>
                    <a:pt x="229971" y="55676"/>
                  </a:lnTo>
                  <a:lnTo>
                    <a:pt x="229311" y="53606"/>
                  </a:lnTo>
                  <a:lnTo>
                    <a:pt x="218478" y="42265"/>
                  </a:lnTo>
                  <a:lnTo>
                    <a:pt x="212864" y="40970"/>
                  </a:lnTo>
                  <a:lnTo>
                    <a:pt x="212864" y="71297"/>
                  </a:lnTo>
                  <a:lnTo>
                    <a:pt x="212864" y="76542"/>
                  </a:lnTo>
                  <a:lnTo>
                    <a:pt x="189865" y="76542"/>
                  </a:lnTo>
                  <a:lnTo>
                    <a:pt x="190512" y="66548"/>
                  </a:lnTo>
                  <a:lnTo>
                    <a:pt x="190639" y="65798"/>
                  </a:lnTo>
                  <a:lnTo>
                    <a:pt x="192138" y="56540"/>
                  </a:lnTo>
                  <a:lnTo>
                    <a:pt x="201206" y="55676"/>
                  </a:lnTo>
                  <a:lnTo>
                    <a:pt x="205422" y="55676"/>
                  </a:lnTo>
                  <a:lnTo>
                    <a:pt x="208330" y="58280"/>
                  </a:lnTo>
                  <a:lnTo>
                    <a:pt x="209956" y="62191"/>
                  </a:lnTo>
                  <a:lnTo>
                    <a:pt x="211899" y="66103"/>
                  </a:lnTo>
                  <a:lnTo>
                    <a:pt x="211975" y="66548"/>
                  </a:lnTo>
                  <a:lnTo>
                    <a:pt x="212864" y="71297"/>
                  </a:lnTo>
                  <a:lnTo>
                    <a:pt x="212864" y="40970"/>
                  </a:lnTo>
                  <a:lnTo>
                    <a:pt x="201206" y="38277"/>
                  </a:lnTo>
                  <a:lnTo>
                    <a:pt x="186207" y="41579"/>
                  </a:lnTo>
                  <a:lnTo>
                    <a:pt x="175006" y="51003"/>
                  </a:lnTo>
                  <a:lnTo>
                    <a:pt x="167995" y="65798"/>
                  </a:lnTo>
                  <a:lnTo>
                    <a:pt x="167894" y="66548"/>
                  </a:lnTo>
                  <a:lnTo>
                    <a:pt x="165569" y="85242"/>
                  </a:lnTo>
                  <a:lnTo>
                    <a:pt x="167462" y="108254"/>
                  </a:lnTo>
                  <a:lnTo>
                    <a:pt x="173672" y="124548"/>
                  </a:lnTo>
                  <a:lnTo>
                    <a:pt x="184975" y="134226"/>
                  </a:lnTo>
                  <a:lnTo>
                    <a:pt x="202184" y="137439"/>
                  </a:lnTo>
                  <a:lnTo>
                    <a:pt x="210921" y="137439"/>
                  </a:lnTo>
                  <a:lnTo>
                    <a:pt x="235877" y="103949"/>
                  </a:lnTo>
                  <a:lnTo>
                    <a:pt x="212547" y="103949"/>
                  </a:lnTo>
                  <a:lnTo>
                    <a:pt x="211899" y="112649"/>
                  </a:lnTo>
                  <a:lnTo>
                    <a:pt x="208013" y="118300"/>
                  </a:lnTo>
                  <a:lnTo>
                    <a:pt x="200558" y="118300"/>
                  </a:lnTo>
                  <a:lnTo>
                    <a:pt x="194818" y="116217"/>
                  </a:lnTo>
                  <a:lnTo>
                    <a:pt x="191363" y="110744"/>
                  </a:lnTo>
                  <a:lnTo>
                    <a:pt x="189674" y="103073"/>
                  </a:lnTo>
                  <a:lnTo>
                    <a:pt x="189217" y="94373"/>
                  </a:lnTo>
                  <a:lnTo>
                    <a:pt x="236524" y="94373"/>
                  </a:lnTo>
                  <a:close/>
                </a:path>
                <a:path extrusionOk="0" h="252729" w="878840">
                  <a:moveTo>
                    <a:pt x="289331" y="40017"/>
                  </a:moveTo>
                  <a:lnTo>
                    <a:pt x="282168" y="40881"/>
                  </a:lnTo>
                  <a:lnTo>
                    <a:pt x="281914" y="40881"/>
                  </a:lnTo>
                  <a:lnTo>
                    <a:pt x="275526" y="44043"/>
                  </a:lnTo>
                  <a:lnTo>
                    <a:pt x="270611" y="49923"/>
                  </a:lnTo>
                  <a:lnTo>
                    <a:pt x="267296" y="59156"/>
                  </a:lnTo>
                  <a:lnTo>
                    <a:pt x="266649" y="40881"/>
                  </a:lnTo>
                  <a:lnTo>
                    <a:pt x="242023" y="40881"/>
                  </a:lnTo>
                  <a:lnTo>
                    <a:pt x="242354" y="48717"/>
                  </a:lnTo>
                  <a:lnTo>
                    <a:pt x="242354" y="134823"/>
                  </a:lnTo>
                  <a:lnTo>
                    <a:pt x="267296" y="134823"/>
                  </a:lnTo>
                  <a:lnTo>
                    <a:pt x="267296" y="93941"/>
                  </a:lnTo>
                  <a:lnTo>
                    <a:pt x="268020" y="83388"/>
                  </a:lnTo>
                  <a:lnTo>
                    <a:pt x="270624" y="75399"/>
                  </a:lnTo>
                  <a:lnTo>
                    <a:pt x="275780" y="70269"/>
                  </a:lnTo>
                  <a:lnTo>
                    <a:pt x="284149" y="68287"/>
                  </a:lnTo>
                  <a:lnTo>
                    <a:pt x="287718" y="68287"/>
                  </a:lnTo>
                  <a:lnTo>
                    <a:pt x="289331" y="68719"/>
                  </a:lnTo>
                  <a:lnTo>
                    <a:pt x="289331" y="68287"/>
                  </a:lnTo>
                  <a:lnTo>
                    <a:pt x="289331" y="59156"/>
                  </a:lnTo>
                  <a:lnTo>
                    <a:pt x="289331" y="40017"/>
                  </a:lnTo>
                  <a:close/>
                </a:path>
                <a:path extrusionOk="0" h="252729" w="878840">
                  <a:moveTo>
                    <a:pt x="338251" y="241376"/>
                  </a:moveTo>
                  <a:lnTo>
                    <a:pt x="304241" y="241376"/>
                  </a:lnTo>
                  <a:lnTo>
                    <a:pt x="304241" y="215709"/>
                  </a:lnTo>
                  <a:lnTo>
                    <a:pt x="331127" y="215709"/>
                  </a:lnTo>
                  <a:lnTo>
                    <a:pt x="331127" y="206578"/>
                  </a:lnTo>
                  <a:lnTo>
                    <a:pt x="304241" y="206578"/>
                  </a:lnTo>
                  <a:lnTo>
                    <a:pt x="304241" y="183527"/>
                  </a:lnTo>
                  <a:lnTo>
                    <a:pt x="335991" y="183527"/>
                  </a:lnTo>
                  <a:lnTo>
                    <a:pt x="336956" y="174396"/>
                  </a:lnTo>
                  <a:lnTo>
                    <a:pt x="295160" y="174396"/>
                  </a:lnTo>
                  <a:lnTo>
                    <a:pt x="295160" y="250939"/>
                  </a:lnTo>
                  <a:lnTo>
                    <a:pt x="338251" y="250939"/>
                  </a:lnTo>
                  <a:lnTo>
                    <a:pt x="338251" y="241376"/>
                  </a:lnTo>
                  <a:close/>
                </a:path>
                <a:path extrusionOk="0" h="252729" w="878840">
                  <a:moveTo>
                    <a:pt x="410184" y="134823"/>
                  </a:moveTo>
                  <a:lnTo>
                    <a:pt x="409536" y="126123"/>
                  </a:lnTo>
                  <a:lnTo>
                    <a:pt x="408889" y="119164"/>
                  </a:lnTo>
                  <a:lnTo>
                    <a:pt x="408762" y="68287"/>
                  </a:lnTo>
                  <a:lnTo>
                    <a:pt x="407466" y="59156"/>
                  </a:lnTo>
                  <a:lnTo>
                    <a:pt x="407060" y="56261"/>
                  </a:lnTo>
                  <a:lnTo>
                    <a:pt x="406527" y="55232"/>
                  </a:lnTo>
                  <a:lnTo>
                    <a:pt x="402005" y="46545"/>
                  </a:lnTo>
                  <a:lnTo>
                    <a:pt x="394398" y="40411"/>
                  </a:lnTo>
                  <a:lnTo>
                    <a:pt x="384911" y="38277"/>
                  </a:lnTo>
                  <a:lnTo>
                    <a:pt x="377850" y="39585"/>
                  </a:lnTo>
                  <a:lnTo>
                    <a:pt x="371462" y="42837"/>
                  </a:lnTo>
                  <a:lnTo>
                    <a:pt x="366052" y="48056"/>
                  </a:lnTo>
                  <a:lnTo>
                    <a:pt x="361911" y="55232"/>
                  </a:lnTo>
                  <a:lnTo>
                    <a:pt x="358660" y="48056"/>
                  </a:lnTo>
                  <a:lnTo>
                    <a:pt x="353974" y="43116"/>
                  </a:lnTo>
                  <a:lnTo>
                    <a:pt x="348234" y="40132"/>
                  </a:lnTo>
                  <a:lnTo>
                    <a:pt x="342150" y="39141"/>
                  </a:lnTo>
                  <a:lnTo>
                    <a:pt x="335178" y="39954"/>
                  </a:lnTo>
                  <a:lnTo>
                    <a:pt x="328980" y="42621"/>
                  </a:lnTo>
                  <a:lnTo>
                    <a:pt x="323697" y="47586"/>
                  </a:lnTo>
                  <a:lnTo>
                    <a:pt x="319468" y="55232"/>
                  </a:lnTo>
                  <a:lnTo>
                    <a:pt x="319138" y="40881"/>
                  </a:lnTo>
                  <a:lnTo>
                    <a:pt x="295160" y="40881"/>
                  </a:lnTo>
                  <a:lnTo>
                    <a:pt x="295160" y="134823"/>
                  </a:lnTo>
                  <a:lnTo>
                    <a:pt x="319786" y="134823"/>
                  </a:lnTo>
                  <a:lnTo>
                    <a:pt x="319786" y="75247"/>
                  </a:lnTo>
                  <a:lnTo>
                    <a:pt x="318820" y="59156"/>
                  </a:lnTo>
                  <a:lnTo>
                    <a:pt x="337934" y="59156"/>
                  </a:lnTo>
                  <a:lnTo>
                    <a:pt x="339877" y="68287"/>
                  </a:lnTo>
                  <a:lnTo>
                    <a:pt x="339877" y="134823"/>
                  </a:lnTo>
                  <a:lnTo>
                    <a:pt x="364502" y="134823"/>
                  </a:lnTo>
                  <a:lnTo>
                    <a:pt x="364502" y="75247"/>
                  </a:lnTo>
                  <a:lnTo>
                    <a:pt x="363524" y="59156"/>
                  </a:lnTo>
                  <a:lnTo>
                    <a:pt x="382651" y="59156"/>
                  </a:lnTo>
                  <a:lnTo>
                    <a:pt x="384263" y="68287"/>
                  </a:lnTo>
                  <a:lnTo>
                    <a:pt x="384263" y="134823"/>
                  </a:lnTo>
                  <a:lnTo>
                    <a:pt x="410184" y="134823"/>
                  </a:lnTo>
                  <a:close/>
                </a:path>
                <a:path extrusionOk="0" h="252729" w="878840">
                  <a:moveTo>
                    <a:pt x="439343" y="174396"/>
                  </a:moveTo>
                  <a:lnTo>
                    <a:pt x="430276" y="174396"/>
                  </a:lnTo>
                  <a:lnTo>
                    <a:pt x="430390" y="187883"/>
                  </a:lnTo>
                  <a:lnTo>
                    <a:pt x="430504" y="202666"/>
                  </a:lnTo>
                  <a:lnTo>
                    <a:pt x="430593" y="223113"/>
                  </a:lnTo>
                  <a:lnTo>
                    <a:pt x="430720" y="224409"/>
                  </a:lnTo>
                  <a:lnTo>
                    <a:pt x="431888" y="237020"/>
                  </a:lnTo>
                  <a:lnTo>
                    <a:pt x="425742" y="224409"/>
                  </a:lnTo>
                  <a:lnTo>
                    <a:pt x="421195" y="216154"/>
                  </a:lnTo>
                  <a:lnTo>
                    <a:pt x="405841" y="187883"/>
                  </a:lnTo>
                  <a:lnTo>
                    <a:pt x="398526" y="174396"/>
                  </a:lnTo>
                  <a:lnTo>
                    <a:pt x="387502" y="174396"/>
                  </a:lnTo>
                  <a:lnTo>
                    <a:pt x="387502" y="250939"/>
                  </a:lnTo>
                  <a:lnTo>
                    <a:pt x="396582" y="250939"/>
                  </a:lnTo>
                  <a:lnTo>
                    <a:pt x="396532" y="210058"/>
                  </a:lnTo>
                  <a:lnTo>
                    <a:pt x="396252" y="200494"/>
                  </a:lnTo>
                  <a:lnTo>
                    <a:pt x="395605" y="187883"/>
                  </a:lnTo>
                  <a:lnTo>
                    <a:pt x="402729" y="202666"/>
                  </a:lnTo>
                  <a:lnTo>
                    <a:pt x="406946" y="210058"/>
                  </a:lnTo>
                  <a:lnTo>
                    <a:pt x="429628" y="250939"/>
                  </a:lnTo>
                  <a:lnTo>
                    <a:pt x="439343" y="250939"/>
                  </a:lnTo>
                  <a:lnTo>
                    <a:pt x="439343" y="237020"/>
                  </a:lnTo>
                  <a:lnTo>
                    <a:pt x="439343" y="174396"/>
                  </a:lnTo>
                  <a:close/>
                </a:path>
                <a:path extrusionOk="0" h="252729" w="878840">
                  <a:moveTo>
                    <a:pt x="490537" y="87858"/>
                  </a:moveTo>
                  <a:lnTo>
                    <a:pt x="480250" y="50838"/>
                  </a:lnTo>
                  <a:lnTo>
                    <a:pt x="465264" y="40805"/>
                  </a:lnTo>
                  <a:lnTo>
                    <a:pt x="465264" y="87414"/>
                  </a:lnTo>
                  <a:lnTo>
                    <a:pt x="465239" y="87858"/>
                  </a:lnTo>
                  <a:lnTo>
                    <a:pt x="464756" y="99326"/>
                  </a:lnTo>
                  <a:lnTo>
                    <a:pt x="462876" y="109004"/>
                  </a:lnTo>
                  <a:lnTo>
                    <a:pt x="459117" y="115493"/>
                  </a:lnTo>
                  <a:lnTo>
                    <a:pt x="452958" y="117868"/>
                  </a:lnTo>
                  <a:lnTo>
                    <a:pt x="446608" y="115493"/>
                  </a:lnTo>
                  <a:lnTo>
                    <a:pt x="442747" y="109004"/>
                  </a:lnTo>
                  <a:lnTo>
                    <a:pt x="440829" y="99326"/>
                  </a:lnTo>
                  <a:lnTo>
                    <a:pt x="440321" y="87414"/>
                  </a:lnTo>
                  <a:lnTo>
                    <a:pt x="440791" y="76555"/>
                  </a:lnTo>
                  <a:lnTo>
                    <a:pt x="442620" y="67094"/>
                  </a:lnTo>
                  <a:lnTo>
                    <a:pt x="446468" y="60388"/>
                  </a:lnTo>
                  <a:lnTo>
                    <a:pt x="452958" y="57848"/>
                  </a:lnTo>
                  <a:lnTo>
                    <a:pt x="452958" y="58280"/>
                  </a:lnTo>
                  <a:lnTo>
                    <a:pt x="459244" y="60756"/>
                  </a:lnTo>
                  <a:lnTo>
                    <a:pt x="462991" y="67310"/>
                  </a:lnTo>
                  <a:lnTo>
                    <a:pt x="464781" y="76555"/>
                  </a:lnTo>
                  <a:lnTo>
                    <a:pt x="465264" y="87414"/>
                  </a:lnTo>
                  <a:lnTo>
                    <a:pt x="465264" y="40805"/>
                  </a:lnTo>
                  <a:lnTo>
                    <a:pt x="425373" y="50838"/>
                  </a:lnTo>
                  <a:lnTo>
                    <a:pt x="417614" y="67310"/>
                  </a:lnTo>
                  <a:lnTo>
                    <a:pt x="415048" y="87858"/>
                  </a:lnTo>
                  <a:lnTo>
                    <a:pt x="417728" y="109550"/>
                  </a:lnTo>
                  <a:lnTo>
                    <a:pt x="425373" y="125044"/>
                  </a:lnTo>
                  <a:lnTo>
                    <a:pt x="437324" y="134340"/>
                  </a:lnTo>
                  <a:lnTo>
                    <a:pt x="452958" y="137439"/>
                  </a:lnTo>
                  <a:lnTo>
                    <a:pt x="468388" y="134340"/>
                  </a:lnTo>
                  <a:lnTo>
                    <a:pt x="480250" y="125044"/>
                  </a:lnTo>
                  <a:lnTo>
                    <a:pt x="483768" y="117868"/>
                  </a:lnTo>
                  <a:lnTo>
                    <a:pt x="487857" y="109550"/>
                  </a:lnTo>
                  <a:lnTo>
                    <a:pt x="487921" y="109004"/>
                  </a:lnTo>
                  <a:lnTo>
                    <a:pt x="490537" y="87858"/>
                  </a:lnTo>
                  <a:close/>
                </a:path>
                <a:path extrusionOk="0" h="252729" w="878840">
                  <a:moveTo>
                    <a:pt x="539140" y="174396"/>
                  </a:moveTo>
                  <a:lnTo>
                    <a:pt x="486968" y="174396"/>
                  </a:lnTo>
                  <a:lnTo>
                    <a:pt x="486968" y="183527"/>
                  </a:lnTo>
                  <a:lnTo>
                    <a:pt x="508025" y="183527"/>
                  </a:lnTo>
                  <a:lnTo>
                    <a:pt x="508025" y="250939"/>
                  </a:lnTo>
                  <a:lnTo>
                    <a:pt x="516775" y="250939"/>
                  </a:lnTo>
                  <a:lnTo>
                    <a:pt x="516775" y="183527"/>
                  </a:lnTo>
                  <a:lnTo>
                    <a:pt x="538162" y="183527"/>
                  </a:lnTo>
                  <a:lnTo>
                    <a:pt x="539140" y="174396"/>
                  </a:lnTo>
                  <a:close/>
                </a:path>
                <a:path extrusionOk="0" h="252729" w="878840">
                  <a:moveTo>
                    <a:pt x="576072" y="0"/>
                  </a:moveTo>
                  <a:lnTo>
                    <a:pt x="509651" y="0"/>
                  </a:lnTo>
                  <a:lnTo>
                    <a:pt x="509651" y="134823"/>
                  </a:lnTo>
                  <a:lnTo>
                    <a:pt x="535571" y="134823"/>
                  </a:lnTo>
                  <a:lnTo>
                    <a:pt x="535571" y="81762"/>
                  </a:lnTo>
                  <a:lnTo>
                    <a:pt x="556958" y="81762"/>
                  </a:lnTo>
                  <a:lnTo>
                    <a:pt x="562787" y="56972"/>
                  </a:lnTo>
                  <a:lnTo>
                    <a:pt x="535571" y="56972"/>
                  </a:lnTo>
                  <a:lnTo>
                    <a:pt x="535571" y="24790"/>
                  </a:lnTo>
                  <a:lnTo>
                    <a:pt x="570242" y="24790"/>
                  </a:lnTo>
                  <a:lnTo>
                    <a:pt x="576072" y="0"/>
                  </a:lnTo>
                  <a:close/>
                </a:path>
                <a:path extrusionOk="0" h="252729" w="878840">
                  <a:moveTo>
                    <a:pt x="594868" y="174396"/>
                  </a:moveTo>
                  <a:lnTo>
                    <a:pt x="585787" y="174396"/>
                  </a:lnTo>
                  <a:lnTo>
                    <a:pt x="585787" y="250939"/>
                  </a:lnTo>
                  <a:lnTo>
                    <a:pt x="594868" y="250939"/>
                  </a:lnTo>
                  <a:lnTo>
                    <a:pt x="594868" y="174396"/>
                  </a:lnTo>
                  <a:close/>
                </a:path>
                <a:path extrusionOk="0" h="252729" w="878840">
                  <a:moveTo>
                    <a:pt x="602640" y="40881"/>
                  </a:moveTo>
                  <a:lnTo>
                    <a:pt x="578015" y="40881"/>
                  </a:lnTo>
                  <a:lnTo>
                    <a:pt x="578015" y="134823"/>
                  </a:lnTo>
                  <a:lnTo>
                    <a:pt x="602640" y="134823"/>
                  </a:lnTo>
                  <a:lnTo>
                    <a:pt x="602640" y="40881"/>
                  </a:lnTo>
                  <a:close/>
                </a:path>
                <a:path extrusionOk="0" h="252729" w="878840">
                  <a:moveTo>
                    <a:pt x="608799" y="0"/>
                  </a:moveTo>
                  <a:lnTo>
                    <a:pt x="584174" y="0"/>
                  </a:lnTo>
                  <a:lnTo>
                    <a:pt x="578345" y="24790"/>
                  </a:lnTo>
                  <a:lnTo>
                    <a:pt x="602640" y="24790"/>
                  </a:lnTo>
                  <a:lnTo>
                    <a:pt x="608799" y="0"/>
                  </a:lnTo>
                  <a:close/>
                </a:path>
                <a:path extrusionOk="0" h="252729" w="878840">
                  <a:moveTo>
                    <a:pt x="672947" y="106984"/>
                  </a:moveTo>
                  <a:lnTo>
                    <a:pt x="648944" y="77127"/>
                  </a:lnTo>
                  <a:lnTo>
                    <a:pt x="640626" y="74104"/>
                  </a:lnTo>
                  <a:lnTo>
                    <a:pt x="635101" y="70993"/>
                  </a:lnTo>
                  <a:lnTo>
                    <a:pt x="633095" y="66548"/>
                  </a:lnTo>
                  <a:lnTo>
                    <a:pt x="633095" y="60896"/>
                  </a:lnTo>
                  <a:lnTo>
                    <a:pt x="635685" y="57848"/>
                  </a:lnTo>
                  <a:lnTo>
                    <a:pt x="642810" y="57848"/>
                  </a:lnTo>
                  <a:lnTo>
                    <a:pt x="644753" y="58712"/>
                  </a:lnTo>
                  <a:lnTo>
                    <a:pt x="646379" y="60452"/>
                  </a:lnTo>
                  <a:lnTo>
                    <a:pt x="647674" y="62636"/>
                  </a:lnTo>
                  <a:lnTo>
                    <a:pt x="648004" y="65671"/>
                  </a:lnTo>
                  <a:lnTo>
                    <a:pt x="648004" y="69583"/>
                  </a:lnTo>
                  <a:lnTo>
                    <a:pt x="671652" y="69583"/>
                  </a:lnTo>
                  <a:lnTo>
                    <a:pt x="669429" y="57848"/>
                  </a:lnTo>
                  <a:lnTo>
                    <a:pt x="668743" y="54241"/>
                  </a:lnTo>
                  <a:lnTo>
                    <a:pt x="661809" y="44640"/>
                  </a:lnTo>
                  <a:lnTo>
                    <a:pt x="651941" y="39649"/>
                  </a:lnTo>
                  <a:lnTo>
                    <a:pt x="651738" y="39649"/>
                  </a:lnTo>
                  <a:lnTo>
                    <a:pt x="640549" y="38277"/>
                  </a:lnTo>
                  <a:lnTo>
                    <a:pt x="630135" y="39649"/>
                  </a:lnTo>
                  <a:lnTo>
                    <a:pt x="620179" y="44361"/>
                  </a:lnTo>
                  <a:lnTo>
                    <a:pt x="612711" y="53327"/>
                  </a:lnTo>
                  <a:lnTo>
                    <a:pt x="609765" y="67411"/>
                  </a:lnTo>
                  <a:lnTo>
                    <a:pt x="615937" y="85432"/>
                  </a:lnTo>
                  <a:lnTo>
                    <a:pt x="629526" y="94157"/>
                  </a:lnTo>
                  <a:lnTo>
                    <a:pt x="643115" y="99949"/>
                  </a:lnTo>
                  <a:lnTo>
                    <a:pt x="649300" y="109169"/>
                  </a:lnTo>
                  <a:lnTo>
                    <a:pt x="649300" y="115252"/>
                  </a:lnTo>
                  <a:lnTo>
                    <a:pt x="645731" y="118300"/>
                  </a:lnTo>
                  <a:lnTo>
                    <a:pt x="637959" y="118300"/>
                  </a:lnTo>
                  <a:lnTo>
                    <a:pt x="635685" y="116128"/>
                  </a:lnTo>
                  <a:lnTo>
                    <a:pt x="634390" y="113512"/>
                  </a:lnTo>
                  <a:lnTo>
                    <a:pt x="632764" y="111340"/>
                  </a:lnTo>
                  <a:lnTo>
                    <a:pt x="632574" y="109169"/>
                  </a:lnTo>
                  <a:lnTo>
                    <a:pt x="632523" y="106984"/>
                  </a:lnTo>
                  <a:lnTo>
                    <a:pt x="632764" y="104381"/>
                  </a:lnTo>
                  <a:lnTo>
                    <a:pt x="609117" y="104381"/>
                  </a:lnTo>
                  <a:lnTo>
                    <a:pt x="611581" y="121475"/>
                  </a:lnTo>
                  <a:lnTo>
                    <a:pt x="618591" y="131508"/>
                  </a:lnTo>
                  <a:lnTo>
                    <a:pt x="628891" y="136245"/>
                  </a:lnTo>
                  <a:lnTo>
                    <a:pt x="641197" y="137439"/>
                  </a:lnTo>
                  <a:lnTo>
                    <a:pt x="652995" y="135851"/>
                  </a:lnTo>
                  <a:lnTo>
                    <a:pt x="663143" y="130695"/>
                  </a:lnTo>
                  <a:lnTo>
                    <a:pt x="670267" y="121285"/>
                  </a:lnTo>
                  <a:lnTo>
                    <a:pt x="670826" y="118300"/>
                  </a:lnTo>
                  <a:lnTo>
                    <a:pt x="672947" y="106984"/>
                  </a:lnTo>
                  <a:close/>
                </a:path>
                <a:path extrusionOk="0" h="252729" w="878840">
                  <a:moveTo>
                    <a:pt x="695299" y="174396"/>
                  </a:moveTo>
                  <a:lnTo>
                    <a:pt x="653503" y="174396"/>
                  </a:lnTo>
                  <a:lnTo>
                    <a:pt x="653503" y="250939"/>
                  </a:lnTo>
                  <a:lnTo>
                    <a:pt x="662584" y="250939"/>
                  </a:lnTo>
                  <a:lnTo>
                    <a:pt x="662584" y="215277"/>
                  </a:lnTo>
                  <a:lnTo>
                    <a:pt x="689140" y="215277"/>
                  </a:lnTo>
                  <a:lnTo>
                    <a:pt x="689140" y="206146"/>
                  </a:lnTo>
                  <a:lnTo>
                    <a:pt x="662584" y="206146"/>
                  </a:lnTo>
                  <a:lnTo>
                    <a:pt x="662584" y="183527"/>
                  </a:lnTo>
                  <a:lnTo>
                    <a:pt x="694004" y="183527"/>
                  </a:lnTo>
                  <a:lnTo>
                    <a:pt x="695299" y="174396"/>
                  </a:lnTo>
                  <a:close/>
                </a:path>
                <a:path extrusionOk="0" h="252729" w="878840">
                  <a:moveTo>
                    <a:pt x="749414" y="134823"/>
                  </a:moveTo>
                  <a:lnTo>
                    <a:pt x="748766" y="126123"/>
                  </a:lnTo>
                  <a:lnTo>
                    <a:pt x="748436" y="119608"/>
                  </a:lnTo>
                  <a:lnTo>
                    <a:pt x="748309" y="68287"/>
                  </a:lnTo>
                  <a:lnTo>
                    <a:pt x="747014" y="59156"/>
                  </a:lnTo>
                  <a:lnTo>
                    <a:pt x="724458" y="38277"/>
                  </a:lnTo>
                  <a:lnTo>
                    <a:pt x="720255" y="38277"/>
                  </a:lnTo>
                  <a:lnTo>
                    <a:pt x="703732" y="50888"/>
                  </a:lnTo>
                  <a:lnTo>
                    <a:pt x="703732" y="0"/>
                  </a:lnTo>
                  <a:lnTo>
                    <a:pt x="679107" y="0"/>
                  </a:lnTo>
                  <a:lnTo>
                    <a:pt x="679107" y="134823"/>
                  </a:lnTo>
                  <a:lnTo>
                    <a:pt x="703732" y="134823"/>
                  </a:lnTo>
                  <a:lnTo>
                    <a:pt x="703732" y="75247"/>
                  </a:lnTo>
                  <a:lnTo>
                    <a:pt x="702754" y="59156"/>
                  </a:lnTo>
                  <a:lnTo>
                    <a:pt x="721868" y="59156"/>
                  </a:lnTo>
                  <a:lnTo>
                    <a:pt x="723493" y="68287"/>
                  </a:lnTo>
                  <a:lnTo>
                    <a:pt x="723493" y="134823"/>
                  </a:lnTo>
                  <a:lnTo>
                    <a:pt x="749414" y="134823"/>
                  </a:lnTo>
                  <a:close/>
                </a:path>
                <a:path extrusionOk="0" h="252729" w="878840">
                  <a:moveTo>
                    <a:pt x="752652" y="174396"/>
                  </a:moveTo>
                  <a:lnTo>
                    <a:pt x="743572" y="174396"/>
                  </a:lnTo>
                  <a:lnTo>
                    <a:pt x="743572" y="250939"/>
                  </a:lnTo>
                  <a:lnTo>
                    <a:pt x="752652" y="250939"/>
                  </a:lnTo>
                  <a:lnTo>
                    <a:pt x="752652" y="174396"/>
                  </a:lnTo>
                  <a:close/>
                </a:path>
                <a:path extrusionOk="0" h="252729" w="878840">
                  <a:moveTo>
                    <a:pt x="825220" y="94373"/>
                  </a:moveTo>
                  <a:lnTo>
                    <a:pt x="824090" y="76542"/>
                  </a:lnTo>
                  <a:lnTo>
                    <a:pt x="823760" y="71297"/>
                  </a:lnTo>
                  <a:lnTo>
                    <a:pt x="818794" y="55676"/>
                  </a:lnTo>
                  <a:lnTo>
                    <a:pt x="818134" y="53606"/>
                  </a:lnTo>
                  <a:lnTo>
                    <a:pt x="807224" y="42265"/>
                  </a:lnTo>
                  <a:lnTo>
                    <a:pt x="801573" y="40970"/>
                  </a:lnTo>
                  <a:lnTo>
                    <a:pt x="801573" y="71297"/>
                  </a:lnTo>
                  <a:lnTo>
                    <a:pt x="801573" y="76542"/>
                  </a:lnTo>
                  <a:lnTo>
                    <a:pt x="778573" y="76542"/>
                  </a:lnTo>
                  <a:lnTo>
                    <a:pt x="779221" y="66548"/>
                  </a:lnTo>
                  <a:lnTo>
                    <a:pt x="779335" y="65798"/>
                  </a:lnTo>
                  <a:lnTo>
                    <a:pt x="780834" y="56540"/>
                  </a:lnTo>
                  <a:lnTo>
                    <a:pt x="789914" y="55676"/>
                  </a:lnTo>
                  <a:lnTo>
                    <a:pt x="794118" y="55676"/>
                  </a:lnTo>
                  <a:lnTo>
                    <a:pt x="797039" y="58280"/>
                  </a:lnTo>
                  <a:lnTo>
                    <a:pt x="798652" y="62191"/>
                  </a:lnTo>
                  <a:lnTo>
                    <a:pt x="800595" y="66103"/>
                  </a:lnTo>
                  <a:lnTo>
                    <a:pt x="800684" y="66548"/>
                  </a:lnTo>
                  <a:lnTo>
                    <a:pt x="801573" y="71297"/>
                  </a:lnTo>
                  <a:lnTo>
                    <a:pt x="801573" y="40970"/>
                  </a:lnTo>
                  <a:lnTo>
                    <a:pt x="763993" y="51003"/>
                  </a:lnTo>
                  <a:lnTo>
                    <a:pt x="756920" y="66548"/>
                  </a:lnTo>
                  <a:lnTo>
                    <a:pt x="754595" y="85242"/>
                  </a:lnTo>
                  <a:lnTo>
                    <a:pt x="756488" y="108254"/>
                  </a:lnTo>
                  <a:lnTo>
                    <a:pt x="762698" y="124548"/>
                  </a:lnTo>
                  <a:lnTo>
                    <a:pt x="774001" y="134226"/>
                  </a:lnTo>
                  <a:lnTo>
                    <a:pt x="791210" y="137439"/>
                  </a:lnTo>
                  <a:lnTo>
                    <a:pt x="799630" y="137439"/>
                  </a:lnTo>
                  <a:lnTo>
                    <a:pt x="821143" y="118300"/>
                  </a:lnTo>
                  <a:lnTo>
                    <a:pt x="823341" y="112179"/>
                  </a:lnTo>
                  <a:lnTo>
                    <a:pt x="824572" y="103949"/>
                  </a:lnTo>
                  <a:lnTo>
                    <a:pt x="801243" y="103949"/>
                  </a:lnTo>
                  <a:lnTo>
                    <a:pt x="800595" y="112649"/>
                  </a:lnTo>
                  <a:lnTo>
                    <a:pt x="796709" y="118300"/>
                  </a:lnTo>
                  <a:lnTo>
                    <a:pt x="789584" y="118300"/>
                  </a:lnTo>
                  <a:lnTo>
                    <a:pt x="783666" y="116217"/>
                  </a:lnTo>
                  <a:lnTo>
                    <a:pt x="780148" y="110744"/>
                  </a:lnTo>
                  <a:lnTo>
                    <a:pt x="778510" y="103073"/>
                  </a:lnTo>
                  <a:lnTo>
                    <a:pt x="778243" y="94373"/>
                  </a:lnTo>
                  <a:lnTo>
                    <a:pt x="825220" y="94373"/>
                  </a:lnTo>
                  <a:close/>
                </a:path>
                <a:path extrusionOk="0" h="252729" w="878840">
                  <a:moveTo>
                    <a:pt x="859243" y="245287"/>
                  </a:moveTo>
                  <a:lnTo>
                    <a:pt x="858177" y="243547"/>
                  </a:lnTo>
                  <a:lnTo>
                    <a:pt x="854710" y="237896"/>
                  </a:lnTo>
                  <a:lnTo>
                    <a:pt x="850823" y="240944"/>
                  </a:lnTo>
                  <a:lnTo>
                    <a:pt x="845642" y="243547"/>
                  </a:lnTo>
                  <a:lnTo>
                    <a:pt x="833970" y="243547"/>
                  </a:lnTo>
                  <a:lnTo>
                    <a:pt x="827163" y="241808"/>
                  </a:lnTo>
                  <a:lnTo>
                    <a:pt x="822960" y="236156"/>
                  </a:lnTo>
                  <a:lnTo>
                    <a:pt x="818426" y="230505"/>
                  </a:lnTo>
                  <a:lnTo>
                    <a:pt x="816152" y="224409"/>
                  </a:lnTo>
                  <a:lnTo>
                    <a:pt x="816152" y="203974"/>
                  </a:lnTo>
                  <a:lnTo>
                    <a:pt x="818095" y="197015"/>
                  </a:lnTo>
                  <a:lnTo>
                    <a:pt x="821664" y="191363"/>
                  </a:lnTo>
                  <a:lnTo>
                    <a:pt x="826198" y="184835"/>
                  </a:lnTo>
                  <a:lnTo>
                    <a:pt x="833005" y="182232"/>
                  </a:lnTo>
                  <a:lnTo>
                    <a:pt x="844664" y="182232"/>
                  </a:lnTo>
                  <a:lnTo>
                    <a:pt x="848614" y="183857"/>
                  </a:lnTo>
                  <a:lnTo>
                    <a:pt x="850074" y="184835"/>
                  </a:lnTo>
                  <a:lnTo>
                    <a:pt x="853084" y="187007"/>
                  </a:lnTo>
                  <a:lnTo>
                    <a:pt x="856018" y="182232"/>
                  </a:lnTo>
                  <a:lnTo>
                    <a:pt x="857631" y="179616"/>
                  </a:lnTo>
                  <a:lnTo>
                    <a:pt x="853084" y="175704"/>
                  </a:lnTo>
                  <a:lnTo>
                    <a:pt x="846289" y="173101"/>
                  </a:lnTo>
                  <a:lnTo>
                    <a:pt x="839800" y="173101"/>
                  </a:lnTo>
                  <a:lnTo>
                    <a:pt x="827024" y="175869"/>
                  </a:lnTo>
                  <a:lnTo>
                    <a:pt x="816279" y="183857"/>
                  </a:lnTo>
                  <a:lnTo>
                    <a:pt x="808863" y="196583"/>
                  </a:lnTo>
                  <a:lnTo>
                    <a:pt x="808799" y="197015"/>
                  </a:lnTo>
                  <a:lnTo>
                    <a:pt x="806107" y="213537"/>
                  </a:lnTo>
                  <a:lnTo>
                    <a:pt x="808583" y="230047"/>
                  </a:lnTo>
                  <a:lnTo>
                    <a:pt x="815467" y="242189"/>
                  </a:lnTo>
                  <a:lnTo>
                    <a:pt x="825931" y="249682"/>
                  </a:lnTo>
                  <a:lnTo>
                    <a:pt x="839152" y="252247"/>
                  </a:lnTo>
                  <a:lnTo>
                    <a:pt x="846607" y="252247"/>
                  </a:lnTo>
                  <a:lnTo>
                    <a:pt x="854710" y="249199"/>
                  </a:lnTo>
                  <a:lnTo>
                    <a:pt x="859243" y="245287"/>
                  </a:lnTo>
                  <a:close/>
                </a:path>
                <a:path extrusionOk="0" h="252729" w="878840">
                  <a:moveTo>
                    <a:pt x="878357" y="38277"/>
                  </a:moveTo>
                  <a:lnTo>
                    <a:pt x="870813" y="39243"/>
                  </a:lnTo>
                  <a:lnTo>
                    <a:pt x="864387" y="42456"/>
                  </a:lnTo>
                  <a:lnTo>
                    <a:pt x="859358" y="48361"/>
                  </a:lnTo>
                  <a:lnTo>
                    <a:pt x="856005" y="57416"/>
                  </a:lnTo>
                  <a:lnTo>
                    <a:pt x="855675" y="40881"/>
                  </a:lnTo>
                  <a:lnTo>
                    <a:pt x="830732" y="40881"/>
                  </a:lnTo>
                  <a:lnTo>
                    <a:pt x="831354" y="48361"/>
                  </a:lnTo>
                  <a:lnTo>
                    <a:pt x="831380" y="134823"/>
                  </a:lnTo>
                  <a:lnTo>
                    <a:pt x="856005" y="134823"/>
                  </a:lnTo>
                  <a:lnTo>
                    <a:pt x="856005" y="93941"/>
                  </a:lnTo>
                  <a:lnTo>
                    <a:pt x="856780" y="83121"/>
                  </a:lnTo>
                  <a:lnTo>
                    <a:pt x="859485" y="74587"/>
                  </a:lnTo>
                  <a:lnTo>
                    <a:pt x="864755" y="68986"/>
                  </a:lnTo>
                  <a:lnTo>
                    <a:pt x="873175" y="66979"/>
                  </a:lnTo>
                  <a:lnTo>
                    <a:pt x="878357" y="66979"/>
                  </a:lnTo>
                  <a:lnTo>
                    <a:pt x="878357" y="57416"/>
                  </a:lnTo>
                  <a:lnTo>
                    <a:pt x="878357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25" name="Google Shape;125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17853" y="217931"/>
              <a:ext cx="1086611" cy="752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p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840229" y="217931"/>
              <a:ext cx="1181100" cy="752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7" name="Google Shape;127;p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2659379" y="217931"/>
              <a:ext cx="767333" cy="752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" name="Google Shape;128;p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064001" y="217931"/>
              <a:ext cx="917448" cy="752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" name="Google Shape;129;p4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619500" y="217931"/>
              <a:ext cx="1162812" cy="7520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" name="Google Shape;130;p4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421123" y="217931"/>
              <a:ext cx="1199388" cy="75209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1" name="Google Shape;131;p4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386600">
            <a:spAutoFit/>
          </a:bodyPr>
          <a:lstStyle/>
          <a:p>
            <a:pPr indent="0" lvl="0" marL="12052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50">
                <a:solidFill>
                  <a:srgbClr val="FF0000"/>
                </a:solidFill>
              </a:rPr>
              <a:t>Giới thiệu về tập đoàn SISC</a:t>
            </a:r>
            <a:endParaRPr sz="2650"/>
          </a:p>
        </p:txBody>
      </p:sp>
      <p:sp>
        <p:nvSpPr>
          <p:cNvPr id="132" name="Google Shape;132;p4"/>
          <p:cNvSpPr txBox="1"/>
          <p:nvPr/>
        </p:nvSpPr>
        <p:spPr>
          <a:xfrm>
            <a:off x="107061" y="3366896"/>
            <a:ext cx="3804285" cy="127381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46050">
            <a:spAutoFit/>
          </a:bodyPr>
          <a:lstStyle/>
          <a:p>
            <a:pPr indent="0" lvl="0" marL="13462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rgbClr val="003300"/>
                </a:solidFill>
                <a:latin typeface="Calibri"/>
                <a:ea typeface="Calibri"/>
                <a:cs typeface="Calibri"/>
                <a:sym typeface="Calibri"/>
              </a:rPr>
              <a:t>SISC GROUP</a:t>
            </a:r>
            <a:endParaRPr sz="4000">
              <a:latin typeface="Calibri"/>
              <a:ea typeface="Calibri"/>
              <a:cs typeface="Calibri"/>
              <a:sym typeface="Calibri"/>
            </a:endParaRPr>
          </a:p>
          <a:p>
            <a:pPr indent="0" lvl="0" marL="135255" rtl="0" algn="ctr">
              <a:lnSpc>
                <a:spcPct val="100000"/>
              </a:lnSpc>
              <a:spcBef>
                <a:spcPts val="14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3300"/>
                </a:solidFill>
                <a:latin typeface="Calibri"/>
                <a:ea typeface="Calibri"/>
                <a:cs typeface="Calibri"/>
                <a:sym typeface="Calibri"/>
              </a:rPr>
              <a:t>(năm 2005)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/>
          <p:nvPr/>
        </p:nvSpPr>
        <p:spPr>
          <a:xfrm>
            <a:off x="4069841" y="3364991"/>
            <a:ext cx="4967605" cy="1264285"/>
          </a:xfrm>
          <a:custGeom>
            <a:rect b="b" l="l" r="r" t="t"/>
            <a:pathLst>
              <a:path extrusionOk="0" h="1264285" w="4967605">
                <a:moveTo>
                  <a:pt x="4335399" y="0"/>
                </a:moveTo>
                <a:lnTo>
                  <a:pt x="0" y="0"/>
                </a:lnTo>
                <a:lnTo>
                  <a:pt x="0" y="1264158"/>
                </a:lnTo>
                <a:lnTo>
                  <a:pt x="4335399" y="1264158"/>
                </a:lnTo>
                <a:lnTo>
                  <a:pt x="4967478" y="632079"/>
                </a:lnTo>
                <a:lnTo>
                  <a:pt x="4335399" y="0"/>
                </a:lnTo>
                <a:close/>
              </a:path>
            </a:pathLst>
          </a:custGeom>
          <a:solidFill>
            <a:srgbClr val="868E0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4"/>
          <p:cNvSpPr txBox="1"/>
          <p:nvPr/>
        </p:nvSpPr>
        <p:spPr>
          <a:xfrm>
            <a:off x="4133050" y="3672992"/>
            <a:ext cx="4055745" cy="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Đại diện tại Việt Nam cho</a:t>
            </a:r>
            <a:endParaRPr sz="20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các nhà cung cấp hàng đầu thế giới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5" name="Google Shape;135;p4"/>
          <p:cNvGrpSpPr/>
          <p:nvPr/>
        </p:nvGrpSpPr>
        <p:grpSpPr>
          <a:xfrm>
            <a:off x="4222241" y="1465325"/>
            <a:ext cx="4840224" cy="5047488"/>
            <a:chOff x="4222241" y="1465325"/>
            <a:chExt cx="4840224" cy="5047488"/>
          </a:xfrm>
        </p:grpSpPr>
        <p:pic>
          <p:nvPicPr>
            <p:cNvPr id="136" name="Google Shape;136;p4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222241" y="1685543"/>
              <a:ext cx="1175003" cy="9174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4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560313" y="2263139"/>
              <a:ext cx="790956" cy="865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4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443471" y="1847087"/>
              <a:ext cx="1274826" cy="444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4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222241" y="4782311"/>
              <a:ext cx="1024127" cy="4838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" name="Google Shape;140;p4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7756397" y="1465325"/>
              <a:ext cx="1306068" cy="10858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" name="Google Shape;141;p4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6970013" y="2551175"/>
              <a:ext cx="1400555" cy="3642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" name="Google Shape;142;p4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4296155" y="2728722"/>
              <a:ext cx="875538" cy="3451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" name="Google Shape;143;p4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4356353" y="5876543"/>
              <a:ext cx="2266188" cy="5631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" name="Google Shape;144;p4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5788913" y="4698491"/>
              <a:ext cx="2636507" cy="7452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Google Shape;145;p4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7176515" y="5676137"/>
              <a:ext cx="1277874" cy="83667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6" name="Google Shape;146;p4"/>
          <p:cNvSpPr txBox="1"/>
          <p:nvPr/>
        </p:nvSpPr>
        <p:spPr>
          <a:xfrm>
            <a:off x="166878" y="1815083"/>
            <a:ext cx="3963670" cy="112903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565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5209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Công ty Cổ phần Thiết bị Sài Gòn</a:t>
            </a:r>
            <a:endParaRPr sz="1650">
              <a:latin typeface="Arial"/>
              <a:ea typeface="Arial"/>
              <a:cs typeface="Arial"/>
              <a:sym typeface="Arial"/>
            </a:endParaRPr>
          </a:p>
          <a:p>
            <a:pPr indent="0" lvl="0" marL="252095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Thành lập năm 1992</a:t>
            </a:r>
            <a:endParaRPr sz="1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4"/>
          <p:cNvSpPr txBox="1"/>
          <p:nvPr/>
        </p:nvSpPr>
        <p:spPr>
          <a:xfrm>
            <a:off x="166878" y="5129784"/>
            <a:ext cx="3963670" cy="11557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anchorCtr="0" anchor="t" bIns="0" lIns="0" spcFirstLastPara="1" rIns="0" wrap="square" tIns="184775">
            <a:spAutoFit/>
          </a:bodyPr>
          <a:lstStyle/>
          <a:p>
            <a:pPr indent="0" lvl="0" marL="293370" marR="599440" rtl="0" algn="l">
              <a:lnSpc>
                <a:spcPct val="101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Công ty Cổ phần Thiết bị SISC Việt Nam</a:t>
            </a:r>
            <a:endParaRPr sz="1650">
              <a:latin typeface="Arial"/>
              <a:ea typeface="Arial"/>
              <a:cs typeface="Arial"/>
              <a:sym typeface="Arial"/>
            </a:endParaRPr>
          </a:p>
          <a:p>
            <a:pPr indent="0" lvl="0" marL="293370" rtl="0" algn="l">
              <a:lnSpc>
                <a:spcPct val="100000"/>
              </a:lnSpc>
              <a:spcBef>
                <a:spcPts val="25"/>
              </a:spcBef>
              <a:spcAft>
                <a:spcPts val="0"/>
              </a:spcAft>
              <a:buNone/>
            </a:pPr>
            <a:r>
              <a:rPr lang="en-US" sz="16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- Thành lập năm 1997</a:t>
            </a:r>
            <a:endParaRPr sz="165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1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5625">
            <a:spAutoFit/>
          </a:bodyPr>
          <a:lstStyle/>
          <a:p>
            <a:pPr indent="0" lvl="0" marL="11747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TaqMan genotyping assays</a:t>
            </a:r>
            <a:endParaRPr sz="2800"/>
          </a:p>
          <a:p>
            <a:pPr indent="0" lvl="0" marL="116839" rtl="0" algn="ctr">
              <a:lnSpc>
                <a:spcPct val="100000"/>
              </a:lnSpc>
              <a:spcBef>
                <a:spcPts val="4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</a:rPr>
              <a:t>(TaqMan® SNP Genotyping Assays and TaqMan® Drug Metabolism Genotyping Assays)</a:t>
            </a:r>
            <a:endParaRPr sz="1600"/>
          </a:p>
        </p:txBody>
      </p:sp>
      <p:pic>
        <p:nvPicPr>
          <p:cNvPr id="731" name="Google Shape;731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0600" y="1066800"/>
            <a:ext cx="6762737" cy="4467606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31"/>
          <p:cNvSpPr txBox="1"/>
          <p:nvPr/>
        </p:nvSpPr>
        <p:spPr>
          <a:xfrm>
            <a:off x="1374139" y="5762497"/>
            <a:ext cx="7328534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https://www.thermofisher.com/vn/en/home/life-science/pcr/real-time-pcr/real-time-pcr-learning-center/real-time-pcr-basics/how-taqman- assays-work.html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32"/>
          <p:cNvSpPr txBox="1"/>
          <p:nvPr>
            <p:ph type="title"/>
          </p:nvPr>
        </p:nvSpPr>
        <p:spPr>
          <a:xfrm>
            <a:off x="1443736" y="108584"/>
            <a:ext cx="579564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TaqMan Copy Number Variation</a:t>
            </a:r>
            <a:endParaRPr sz="3200"/>
          </a:p>
        </p:txBody>
      </p:sp>
      <p:pic>
        <p:nvPicPr>
          <p:cNvPr id="738" name="Google Shape;73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09600"/>
            <a:ext cx="6685026" cy="480517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32"/>
          <p:cNvSpPr txBox="1"/>
          <p:nvPr/>
        </p:nvSpPr>
        <p:spPr>
          <a:xfrm>
            <a:off x="1450339" y="6309366"/>
            <a:ext cx="6042025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https://www.thermofisher.com/vn/en/home/life-science/pcr/real-time-pcr/real-time-pcr-learning-center/real-time- pcr-basics/how-taqman-assays-work.html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40" name="Google Shape;74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0294" y="4694682"/>
            <a:ext cx="3718559" cy="20916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33"/>
          <p:cNvSpPr txBox="1"/>
          <p:nvPr>
            <p:ph type="title"/>
          </p:nvPr>
        </p:nvSpPr>
        <p:spPr>
          <a:xfrm>
            <a:off x="1443736" y="108584"/>
            <a:ext cx="579564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TaqMan Copy Number Variation</a:t>
            </a:r>
            <a:endParaRPr sz="3200"/>
          </a:p>
        </p:txBody>
      </p:sp>
      <p:sp>
        <p:nvSpPr>
          <p:cNvPr id="746" name="Google Shape;746;p33"/>
          <p:cNvSpPr txBox="1"/>
          <p:nvPr/>
        </p:nvSpPr>
        <p:spPr>
          <a:xfrm>
            <a:off x="6326873" y="6127464"/>
            <a:ext cx="2606040" cy="6654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https://www.thermofisher.com/vn/en/home/life- science/pcr/real-time-pcr/real-time-pcr-learning- center/real-time-pcr-basics/how-taqman-assays- work.html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47" name="Google Shape;747;p33"/>
          <p:cNvGrpSpPr/>
          <p:nvPr/>
        </p:nvGrpSpPr>
        <p:grpSpPr>
          <a:xfrm>
            <a:off x="0" y="883919"/>
            <a:ext cx="9143999" cy="5938266"/>
            <a:chOff x="0" y="883919"/>
            <a:chExt cx="9143999" cy="5938266"/>
          </a:xfrm>
        </p:grpSpPr>
        <p:pic>
          <p:nvPicPr>
            <p:cNvPr id="748" name="Google Shape;748;p3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509266" y="883919"/>
              <a:ext cx="6634733" cy="396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49" name="Google Shape;749;p3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3992880"/>
              <a:ext cx="5013960" cy="282930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34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750">
            <a:spAutoFit/>
          </a:bodyPr>
          <a:lstStyle/>
          <a:p>
            <a:pPr indent="0" lvl="0" marL="264414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TaqMan miRNA</a:t>
            </a:r>
            <a:endParaRPr/>
          </a:p>
        </p:txBody>
      </p:sp>
      <p:sp>
        <p:nvSpPr>
          <p:cNvPr id="755" name="Google Shape;755;p34"/>
          <p:cNvSpPr txBox="1"/>
          <p:nvPr/>
        </p:nvSpPr>
        <p:spPr>
          <a:xfrm>
            <a:off x="1496060" y="6294126"/>
            <a:ext cx="7328534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https://www.thermofisher.com/vn/en/home/life-science/pcr/real-time-pcr/real-time-pcr-learning-center/real-time-pcr-basics/how-taqman- assays-work.html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56" name="Google Shape;756;p34"/>
          <p:cNvGrpSpPr/>
          <p:nvPr/>
        </p:nvGrpSpPr>
        <p:grpSpPr>
          <a:xfrm>
            <a:off x="60960" y="807719"/>
            <a:ext cx="9083040" cy="6028423"/>
            <a:chOff x="60960" y="807719"/>
            <a:chExt cx="9083040" cy="6028423"/>
          </a:xfrm>
        </p:grpSpPr>
        <p:pic>
          <p:nvPicPr>
            <p:cNvPr id="757" name="Google Shape;757;p3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788920" y="807719"/>
              <a:ext cx="6324600" cy="53496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3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592574" y="6029705"/>
              <a:ext cx="4551426" cy="806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9" name="Google Shape;759;p3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0960" y="2734818"/>
              <a:ext cx="2850642" cy="160401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5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750">
            <a:spAutoFit/>
          </a:bodyPr>
          <a:lstStyle/>
          <a:p>
            <a:pPr indent="0" lvl="0" marL="13531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TaqMan Mutation Detection</a:t>
            </a:r>
            <a:endParaRPr/>
          </a:p>
        </p:txBody>
      </p:sp>
      <p:sp>
        <p:nvSpPr>
          <p:cNvPr id="765" name="Google Shape;765;p35"/>
          <p:cNvSpPr txBox="1"/>
          <p:nvPr/>
        </p:nvSpPr>
        <p:spPr>
          <a:xfrm>
            <a:off x="1496060" y="6294126"/>
            <a:ext cx="7328534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https://www.thermofisher.com/vn/en/home/life-science/pcr/real-time-pcr/real-time-pcr-learning-center/real-time-pcr-basics/how-taqman- assays-work.html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66" name="Google Shape;766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9327" y="1066800"/>
            <a:ext cx="7705344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36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750">
            <a:spAutoFit/>
          </a:bodyPr>
          <a:lstStyle/>
          <a:p>
            <a:pPr indent="0" lvl="0" marL="187896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TaqMan Protein Assays</a:t>
            </a:r>
            <a:endParaRPr/>
          </a:p>
        </p:txBody>
      </p:sp>
      <p:sp>
        <p:nvSpPr>
          <p:cNvPr id="772" name="Google Shape;772;p36"/>
          <p:cNvSpPr txBox="1"/>
          <p:nvPr/>
        </p:nvSpPr>
        <p:spPr>
          <a:xfrm>
            <a:off x="1297939" y="6415411"/>
            <a:ext cx="7328534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https://www.thermofisher.com/vn/en/home/life-science/pcr/real-time-pcr/real-time-pcr-learning-center/real-time-pcr-basics/how-taqman- assays-work.html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73" name="Google Shape;773;p36"/>
          <p:cNvGrpSpPr/>
          <p:nvPr/>
        </p:nvGrpSpPr>
        <p:grpSpPr>
          <a:xfrm>
            <a:off x="203454" y="807719"/>
            <a:ext cx="8681466" cy="5420856"/>
            <a:chOff x="203454" y="807719"/>
            <a:chExt cx="8681466" cy="5420856"/>
          </a:xfrm>
        </p:grpSpPr>
        <p:pic>
          <p:nvPicPr>
            <p:cNvPr id="774" name="Google Shape;774;p3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03454" y="807719"/>
              <a:ext cx="8681466" cy="21328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5" name="Google Shape;775;p3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78586" y="3192018"/>
              <a:ext cx="7223759" cy="303655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7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50750">
            <a:spAutoFit/>
          </a:bodyPr>
          <a:lstStyle/>
          <a:p>
            <a:pPr indent="0" lvl="0" marL="205993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Protein Thermal Shift</a:t>
            </a:r>
            <a:endParaRPr/>
          </a:p>
        </p:txBody>
      </p:sp>
      <p:sp>
        <p:nvSpPr>
          <p:cNvPr id="781" name="Google Shape;781;p37"/>
          <p:cNvSpPr txBox="1"/>
          <p:nvPr/>
        </p:nvSpPr>
        <p:spPr>
          <a:xfrm>
            <a:off x="1297939" y="6415411"/>
            <a:ext cx="7401559" cy="345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https://www.thermofisher.com/vn/en/home/life-science/pcr/real-time-pcr/real-time-pcr-applications/real-time-pcr-protein-analysis/protein- thermal-shift.html</a:t>
            </a:r>
            <a:endParaRPr sz="105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2" name="Google Shape;782;p37"/>
          <p:cNvSpPr txBox="1"/>
          <p:nvPr/>
        </p:nvSpPr>
        <p:spPr>
          <a:xfrm>
            <a:off x="223520" y="892428"/>
            <a:ext cx="5668010" cy="140081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Times New Roman"/>
                <a:ea typeface="Times New Roman"/>
                <a:cs typeface="Times New Roman"/>
                <a:sym typeface="Times New Roman"/>
              </a:rPr>
              <a:t>Sàn lọc tính ổn định của Protein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115" lvl="0" marL="297815" rtl="0" algn="l">
              <a:lnSpc>
                <a:spcPct val="100000"/>
              </a:lnSpc>
              <a:spcBef>
                <a:spcPts val="3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aseline="30000" lang="en-US" sz="2700">
                <a:latin typeface="Times New Roman"/>
                <a:ea typeface="Times New Roman"/>
                <a:cs typeface="Times New Roman"/>
                <a:sym typeface="Times New Roman"/>
              </a:rPr>
              <a:t>Cải thiện việc chuẩn bị Protein (buffer, pH, muối, tá dược)</a:t>
            </a:r>
            <a:endParaRPr baseline="30000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115" lvl="0" marL="2978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aseline="30000" lang="en-US" sz="2700">
                <a:latin typeface="Times New Roman"/>
                <a:ea typeface="Times New Roman"/>
                <a:cs typeface="Times New Roman"/>
                <a:sym typeface="Times New Roman"/>
              </a:rPr>
              <a:t>Làm thông tin cho việc kêt tinh protein</a:t>
            </a:r>
            <a:endParaRPr baseline="30000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115" lvl="0" marL="2978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aseline="30000" lang="en-US" sz="2700">
                <a:latin typeface="Times New Roman"/>
                <a:ea typeface="Times New Roman"/>
                <a:cs typeface="Times New Roman"/>
                <a:sym typeface="Times New Roman"/>
              </a:rPr>
              <a:t>Phát triển công thức lưu trữ protein</a:t>
            </a:r>
            <a:endParaRPr baseline="30000" sz="27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115" lvl="0" marL="2978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Font typeface="Arial"/>
              <a:buChar char="•"/>
            </a:pPr>
            <a:r>
              <a:rPr baseline="30000" lang="en-US" sz="2700">
                <a:latin typeface="Times New Roman"/>
                <a:ea typeface="Times New Roman"/>
                <a:cs typeface="Times New Roman"/>
                <a:sym typeface="Times New Roman"/>
              </a:rPr>
              <a:t>Các yếu tố ảnh hưởng và kiểm tra chất lượng protein</a:t>
            </a:r>
            <a:endParaRPr baseline="30000" sz="27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83" name="Google Shape;783;p37"/>
          <p:cNvGrpSpPr/>
          <p:nvPr/>
        </p:nvGrpSpPr>
        <p:grpSpPr>
          <a:xfrm>
            <a:off x="238506" y="807719"/>
            <a:ext cx="8666975" cy="5327903"/>
            <a:chOff x="238506" y="807719"/>
            <a:chExt cx="8666975" cy="5327903"/>
          </a:xfrm>
        </p:grpSpPr>
        <p:pic>
          <p:nvPicPr>
            <p:cNvPr id="784" name="Google Shape;784;p3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57494" y="807719"/>
              <a:ext cx="3047987" cy="23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5" name="Google Shape;785;p3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38506" y="2561081"/>
              <a:ext cx="5257800" cy="357454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38"/>
          <p:cNvGrpSpPr/>
          <p:nvPr/>
        </p:nvGrpSpPr>
        <p:grpSpPr>
          <a:xfrm>
            <a:off x="59435" y="1364741"/>
            <a:ext cx="4901184" cy="897636"/>
            <a:chOff x="59435" y="1364741"/>
            <a:chExt cx="4901184" cy="897636"/>
          </a:xfrm>
        </p:grpSpPr>
        <p:pic>
          <p:nvPicPr>
            <p:cNvPr id="791" name="Google Shape;791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9435" y="1364741"/>
              <a:ext cx="2630424" cy="897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3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57983" y="1364741"/>
              <a:ext cx="1569720" cy="897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195827" y="1364741"/>
              <a:ext cx="666750" cy="897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3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30702" y="1364741"/>
              <a:ext cx="1291589" cy="897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5" name="Google Shape;795;p3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090415" y="1364741"/>
              <a:ext cx="666750" cy="8976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6" name="Google Shape;796;p3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225290" y="1364741"/>
              <a:ext cx="735329" cy="89763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97" name="Google Shape;797;p38"/>
          <p:cNvSpPr txBox="1"/>
          <p:nvPr>
            <p:ph type="title"/>
          </p:nvPr>
        </p:nvSpPr>
        <p:spPr>
          <a:xfrm>
            <a:off x="297421" y="1467103"/>
            <a:ext cx="4394835" cy="5130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000000"/>
                </a:solidFill>
              </a:rPr>
              <a:t>Xét nghiệm SARS-CoV-2</a:t>
            </a:r>
            <a:endParaRPr sz="3200"/>
          </a:p>
        </p:txBody>
      </p:sp>
      <p:pic>
        <p:nvPicPr>
          <p:cNvPr id="798" name="Google Shape;798;p3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429000" y="734568"/>
            <a:ext cx="5715000" cy="612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39"/>
          <p:cNvSpPr txBox="1"/>
          <p:nvPr>
            <p:ph type="title"/>
          </p:nvPr>
        </p:nvSpPr>
        <p:spPr>
          <a:xfrm>
            <a:off x="1324190" y="777938"/>
            <a:ext cx="6583680" cy="37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65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-US" sz="225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Applied Biosystems TaqPath COVID-19 CE-IVD Kit</a:t>
            </a:r>
            <a:endParaRPr sz="225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4" name="Google Shape;80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740" y="1476755"/>
            <a:ext cx="8732520" cy="4516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9" name="Google Shape;80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533400"/>
            <a:ext cx="6933679" cy="6288024"/>
          </a:xfrm>
          <a:prstGeom prst="rect">
            <a:avLst/>
          </a:prstGeom>
          <a:noFill/>
          <a:ln>
            <a:noFill/>
          </a:ln>
        </p:spPr>
      </p:pic>
      <p:sp>
        <p:nvSpPr>
          <p:cNvPr id="810" name="Google Shape;810;p40"/>
          <p:cNvSpPr txBox="1"/>
          <p:nvPr/>
        </p:nvSpPr>
        <p:spPr>
          <a:xfrm>
            <a:off x="78739" y="788923"/>
            <a:ext cx="439737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Introducing the Thermo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rPr>
              <a:t>Fisher Scientific™ Amplitude™ Solution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1" name="Google Shape;811;p40"/>
          <p:cNvGrpSpPr/>
          <p:nvPr/>
        </p:nvGrpSpPr>
        <p:grpSpPr>
          <a:xfrm>
            <a:off x="112776" y="114300"/>
            <a:ext cx="4019550" cy="566927"/>
            <a:chOff x="112776" y="114300"/>
            <a:chExt cx="4019550" cy="566927"/>
          </a:xfrm>
        </p:grpSpPr>
        <p:pic>
          <p:nvPicPr>
            <p:cNvPr id="812" name="Google Shape;81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2776" y="114300"/>
              <a:ext cx="901446" cy="566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3" name="Google Shape;813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75894" y="114300"/>
              <a:ext cx="422909" cy="566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4" name="Google Shape;814;p4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60476" y="114300"/>
              <a:ext cx="2101596" cy="566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4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523743" y="114300"/>
              <a:ext cx="422909" cy="566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4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608326" y="114300"/>
              <a:ext cx="1524000" cy="56692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7" name="Google Shape;817;p40"/>
          <p:cNvSpPr txBox="1"/>
          <p:nvPr>
            <p:ph type="title"/>
          </p:nvPr>
        </p:nvSpPr>
        <p:spPr>
          <a:xfrm>
            <a:off x="258179" y="177038"/>
            <a:ext cx="3707129" cy="3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High-volume COVID-19 testing</a:t>
            </a:r>
            <a:endParaRPr sz="20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5"/>
          <p:cNvGrpSpPr/>
          <p:nvPr/>
        </p:nvGrpSpPr>
        <p:grpSpPr>
          <a:xfrm>
            <a:off x="268986" y="76961"/>
            <a:ext cx="8656319" cy="6624067"/>
            <a:chOff x="268986" y="76961"/>
            <a:chExt cx="8656319" cy="6624067"/>
          </a:xfrm>
        </p:grpSpPr>
        <p:pic>
          <p:nvPicPr>
            <p:cNvPr id="153" name="Google Shape;153;p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646438" y="76961"/>
              <a:ext cx="3502139" cy="13289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" name="Google Shape;154;p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840735" y="271272"/>
              <a:ext cx="2915412" cy="7421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155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68986" y="886218"/>
              <a:ext cx="6447282" cy="23522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6" name="Google Shape;156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0248" y="1077467"/>
              <a:ext cx="6064758" cy="1969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93013" y="3286505"/>
              <a:ext cx="5136629" cy="321487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5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038600" y="3429000"/>
              <a:ext cx="2866644" cy="14066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" name="Google Shape;159;p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7162800" y="4987290"/>
              <a:ext cx="1762505" cy="17137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" name="Google Shape;160;p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6508242" y="1013460"/>
              <a:ext cx="2175497" cy="193013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1" name="Google Shape;161;p5"/>
          <p:cNvSpPr txBox="1"/>
          <p:nvPr/>
        </p:nvSpPr>
        <p:spPr>
          <a:xfrm>
            <a:off x="4285856" y="4856632"/>
            <a:ext cx="2007870" cy="4648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887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AFEF"/>
                </a:solidFill>
                <a:latin typeface="Arial"/>
                <a:ea typeface="Arial"/>
                <a:cs typeface="Arial"/>
                <a:sym typeface="Arial"/>
              </a:rPr>
              <a:t>Next generation sequencing -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lnSpc>
                <a:spcPct val="100000"/>
              </a:lnSpc>
              <a:spcBef>
                <a:spcPts val="29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AFEF"/>
                </a:solidFill>
                <a:latin typeface="Arial"/>
                <a:ea typeface="Arial"/>
                <a:cs typeface="Arial"/>
                <a:sym typeface="Arial"/>
              </a:rPr>
              <a:t>NGS</a:t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2" name="Google Shape;82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72717"/>
            <a:ext cx="8056626" cy="1718310"/>
          </a:xfrm>
          <a:prstGeom prst="rect">
            <a:avLst/>
          </a:prstGeom>
          <a:noFill/>
          <a:ln>
            <a:noFill/>
          </a:ln>
        </p:spPr>
      </p:pic>
      <p:sp>
        <p:nvSpPr>
          <p:cNvPr id="823" name="Google Shape;823;p41"/>
          <p:cNvSpPr txBox="1"/>
          <p:nvPr>
            <p:ph type="title"/>
          </p:nvPr>
        </p:nvSpPr>
        <p:spPr>
          <a:xfrm>
            <a:off x="34008" y="1359712"/>
            <a:ext cx="7303770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000">
                <a:solidFill>
                  <a:srgbClr val="C0504D"/>
                </a:solidFill>
              </a:rPr>
              <a:t>TRÂN TRỌNG CẢM ƠN!</a:t>
            </a:r>
            <a:endParaRPr sz="5000"/>
          </a:p>
        </p:txBody>
      </p:sp>
      <p:grpSp>
        <p:nvGrpSpPr>
          <p:cNvPr id="824" name="Google Shape;824;p41"/>
          <p:cNvGrpSpPr/>
          <p:nvPr/>
        </p:nvGrpSpPr>
        <p:grpSpPr>
          <a:xfrm>
            <a:off x="555498" y="2615183"/>
            <a:ext cx="8474963" cy="3776473"/>
            <a:chOff x="555498" y="2615183"/>
            <a:chExt cx="8474963" cy="3776473"/>
          </a:xfrm>
        </p:grpSpPr>
        <p:pic>
          <p:nvPicPr>
            <p:cNvPr id="825" name="Google Shape;825;p4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95400" y="2841497"/>
              <a:ext cx="3711702" cy="7955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4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283451" y="2615183"/>
              <a:ext cx="2276855" cy="20429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7" name="Google Shape;827;p4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319271" y="4124705"/>
              <a:ext cx="2038337" cy="221894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4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55498" y="4152900"/>
              <a:ext cx="1866887" cy="2238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9" name="Google Shape;829;p4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15406" y="4800600"/>
              <a:ext cx="3115055" cy="1409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0" name="Google Shape;830;p41"/>
          <p:cNvGrpSpPr/>
          <p:nvPr/>
        </p:nvGrpSpPr>
        <p:grpSpPr>
          <a:xfrm>
            <a:off x="0" y="51053"/>
            <a:ext cx="9143986" cy="2486407"/>
            <a:chOff x="0" y="51053"/>
            <a:chExt cx="9143986" cy="2486407"/>
          </a:xfrm>
        </p:grpSpPr>
        <p:pic>
          <p:nvPicPr>
            <p:cNvPr id="831" name="Google Shape;831;p41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0" y="1202436"/>
              <a:ext cx="7703058" cy="13350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4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7171181" y="51053"/>
              <a:ext cx="1972805" cy="135483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69933678e0_0_0"/>
          <p:cNvSpPr txBox="1"/>
          <p:nvPr>
            <p:ph type="title"/>
          </p:nvPr>
        </p:nvSpPr>
        <p:spPr>
          <a:xfrm>
            <a:off x="122199" y="-69088"/>
            <a:ext cx="8782800" cy="615600"/>
          </a:xfrm>
          <a:prstGeom prst="rect">
            <a:avLst/>
          </a:prstGeom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38" name="Google Shape;838;g369933678e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00" y="1590212"/>
            <a:ext cx="7591425" cy="288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9" name="Google Shape;839;g369933678e0_0_0"/>
          <p:cNvCxnSpPr/>
          <p:nvPr/>
        </p:nvCxnSpPr>
        <p:spPr>
          <a:xfrm>
            <a:off x="4309050" y="2608925"/>
            <a:ext cx="0" cy="45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0" name="Google Shape;840;g369933678e0_0_0"/>
          <p:cNvSpPr txBox="1"/>
          <p:nvPr/>
        </p:nvSpPr>
        <p:spPr>
          <a:xfrm>
            <a:off x="3736200" y="2208725"/>
            <a:ext cx="1157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71213"/>
                </a:solidFill>
              </a:rPr>
              <a:t>c</a:t>
            </a:r>
            <a:endParaRPr b="1">
              <a:solidFill>
                <a:srgbClr val="E71213"/>
              </a:solidFill>
            </a:endParaRPr>
          </a:p>
        </p:txBody>
      </p:sp>
      <p:sp>
        <p:nvSpPr>
          <p:cNvPr id="841" name="Google Shape;841;g369933678e0_0_0"/>
          <p:cNvSpPr txBox="1"/>
          <p:nvPr/>
        </p:nvSpPr>
        <p:spPr>
          <a:xfrm>
            <a:off x="4276750" y="4476275"/>
            <a:ext cx="4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71213"/>
                </a:solidFill>
              </a:rPr>
              <a:t>d</a:t>
            </a:r>
            <a:endParaRPr b="1">
              <a:solidFill>
                <a:srgbClr val="E71213"/>
              </a:solidFill>
            </a:endParaRPr>
          </a:p>
        </p:txBody>
      </p:sp>
      <p:sp>
        <p:nvSpPr>
          <p:cNvPr id="842" name="Google Shape;842;g369933678e0_0_0"/>
          <p:cNvSpPr txBox="1"/>
          <p:nvPr/>
        </p:nvSpPr>
        <p:spPr>
          <a:xfrm>
            <a:off x="5060775" y="3531375"/>
            <a:ext cx="47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E71213"/>
                </a:solidFill>
              </a:rPr>
              <a:t>e</a:t>
            </a:r>
            <a:endParaRPr b="1">
              <a:solidFill>
                <a:srgbClr val="E71213"/>
              </a:solidFill>
            </a:endParaRPr>
          </a:p>
        </p:txBody>
      </p:sp>
      <p:cxnSp>
        <p:nvCxnSpPr>
          <p:cNvPr id="843" name="Google Shape;843;g369933678e0_0_0"/>
          <p:cNvCxnSpPr>
            <a:stCxn id="841" idx="1"/>
          </p:cNvCxnSpPr>
          <p:nvPr/>
        </p:nvCxnSpPr>
        <p:spPr>
          <a:xfrm rot="10800000">
            <a:off x="3355750" y="4465775"/>
            <a:ext cx="921000" cy="210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g369933678e0_0_0"/>
          <p:cNvCxnSpPr>
            <a:stCxn id="842" idx="1"/>
          </p:cNvCxnSpPr>
          <p:nvPr/>
        </p:nvCxnSpPr>
        <p:spPr>
          <a:xfrm flipH="1">
            <a:off x="4494675" y="3731475"/>
            <a:ext cx="566100" cy="338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6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167" name="Google Shape;16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6"/>
            <p:cNvSpPr/>
            <p:nvPr/>
          </p:nvSpPr>
          <p:spPr>
            <a:xfrm>
              <a:off x="7721345" y="0"/>
              <a:ext cx="1194435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6"/>
            <p:cNvSpPr/>
            <p:nvPr/>
          </p:nvSpPr>
          <p:spPr>
            <a:xfrm>
              <a:off x="7875181" y="214743"/>
              <a:ext cx="878840" cy="252729"/>
            </a:xfrm>
            <a:custGeom>
              <a:rect b="b" l="l" r="r" t="t"/>
              <a:pathLst>
                <a:path extrusionOk="0" h="252729" w="878840">
                  <a:moveTo>
                    <a:pt x="74841" y="223545"/>
                  </a:moveTo>
                  <a:lnTo>
                    <a:pt x="49250" y="204406"/>
                  </a:lnTo>
                  <a:lnTo>
                    <a:pt x="41148" y="201803"/>
                  </a:lnTo>
                  <a:lnTo>
                    <a:pt x="37592" y="198755"/>
                  </a:lnTo>
                  <a:lnTo>
                    <a:pt x="37592" y="185712"/>
                  </a:lnTo>
                  <a:lnTo>
                    <a:pt x="43421" y="181787"/>
                  </a:lnTo>
                  <a:lnTo>
                    <a:pt x="57353" y="181787"/>
                  </a:lnTo>
                  <a:lnTo>
                    <a:pt x="63182" y="183527"/>
                  </a:lnTo>
                  <a:lnTo>
                    <a:pt x="68694" y="187883"/>
                  </a:lnTo>
                  <a:lnTo>
                    <a:pt x="71793" y="181787"/>
                  </a:lnTo>
                  <a:lnTo>
                    <a:pt x="72898" y="179616"/>
                  </a:lnTo>
                  <a:lnTo>
                    <a:pt x="67398" y="175272"/>
                  </a:lnTo>
                  <a:lnTo>
                    <a:pt x="58966" y="172656"/>
                  </a:lnTo>
                  <a:lnTo>
                    <a:pt x="50876" y="172656"/>
                  </a:lnTo>
                  <a:lnTo>
                    <a:pt x="41541" y="174294"/>
                  </a:lnTo>
                  <a:lnTo>
                    <a:pt x="34264" y="178854"/>
                  </a:lnTo>
                  <a:lnTo>
                    <a:pt x="29552" y="185864"/>
                  </a:lnTo>
                  <a:lnTo>
                    <a:pt x="27863" y="194843"/>
                  </a:lnTo>
                  <a:lnTo>
                    <a:pt x="27863" y="203974"/>
                  </a:lnTo>
                  <a:lnTo>
                    <a:pt x="33705" y="211797"/>
                  </a:lnTo>
                  <a:lnTo>
                    <a:pt x="42773" y="214414"/>
                  </a:lnTo>
                  <a:lnTo>
                    <a:pt x="52171" y="217449"/>
                  </a:lnTo>
                  <a:lnTo>
                    <a:pt x="60909" y="220065"/>
                  </a:lnTo>
                  <a:lnTo>
                    <a:pt x="64477" y="223977"/>
                  </a:lnTo>
                  <a:lnTo>
                    <a:pt x="64477" y="234848"/>
                  </a:lnTo>
                  <a:lnTo>
                    <a:pt x="62865" y="237896"/>
                  </a:lnTo>
                  <a:lnTo>
                    <a:pt x="59613" y="240499"/>
                  </a:lnTo>
                  <a:lnTo>
                    <a:pt x="56705" y="242239"/>
                  </a:lnTo>
                  <a:lnTo>
                    <a:pt x="53784" y="243547"/>
                  </a:lnTo>
                  <a:lnTo>
                    <a:pt x="42125" y="243547"/>
                  </a:lnTo>
                  <a:lnTo>
                    <a:pt x="35966" y="241376"/>
                  </a:lnTo>
                  <a:lnTo>
                    <a:pt x="29159" y="237020"/>
                  </a:lnTo>
                  <a:lnTo>
                    <a:pt x="25603" y="245719"/>
                  </a:lnTo>
                  <a:lnTo>
                    <a:pt x="32397" y="250075"/>
                  </a:lnTo>
                  <a:lnTo>
                    <a:pt x="40500" y="252679"/>
                  </a:lnTo>
                  <a:lnTo>
                    <a:pt x="54762" y="252679"/>
                  </a:lnTo>
                  <a:lnTo>
                    <a:pt x="60261" y="251371"/>
                  </a:lnTo>
                  <a:lnTo>
                    <a:pt x="64477" y="248335"/>
                  </a:lnTo>
                  <a:lnTo>
                    <a:pt x="70954" y="243979"/>
                  </a:lnTo>
                  <a:lnTo>
                    <a:pt x="71183" y="243547"/>
                  </a:lnTo>
                  <a:lnTo>
                    <a:pt x="74841" y="236588"/>
                  </a:lnTo>
                  <a:lnTo>
                    <a:pt x="74841" y="223545"/>
                  </a:lnTo>
                  <a:close/>
                </a:path>
                <a:path extrusionOk="0" h="252729" w="878840">
                  <a:moveTo>
                    <a:pt x="84239" y="0"/>
                  </a:moveTo>
                  <a:lnTo>
                    <a:pt x="0" y="0"/>
                  </a:lnTo>
                  <a:lnTo>
                    <a:pt x="0" y="25234"/>
                  </a:lnTo>
                  <a:lnTo>
                    <a:pt x="28841" y="25234"/>
                  </a:lnTo>
                  <a:lnTo>
                    <a:pt x="28841" y="134823"/>
                  </a:lnTo>
                  <a:lnTo>
                    <a:pt x="55079" y="134823"/>
                  </a:lnTo>
                  <a:lnTo>
                    <a:pt x="55079" y="25234"/>
                  </a:lnTo>
                  <a:lnTo>
                    <a:pt x="84239" y="25234"/>
                  </a:lnTo>
                  <a:lnTo>
                    <a:pt x="84239" y="0"/>
                  </a:lnTo>
                  <a:close/>
                </a:path>
                <a:path extrusionOk="0" h="252729" w="878840">
                  <a:moveTo>
                    <a:pt x="160705" y="134823"/>
                  </a:moveTo>
                  <a:lnTo>
                    <a:pt x="160058" y="126123"/>
                  </a:lnTo>
                  <a:lnTo>
                    <a:pt x="159740" y="119608"/>
                  </a:lnTo>
                  <a:lnTo>
                    <a:pt x="159613" y="68287"/>
                  </a:lnTo>
                  <a:lnTo>
                    <a:pt x="158318" y="59156"/>
                  </a:lnTo>
                  <a:lnTo>
                    <a:pt x="135763" y="38277"/>
                  </a:lnTo>
                  <a:lnTo>
                    <a:pt x="131546" y="38277"/>
                  </a:lnTo>
                  <a:lnTo>
                    <a:pt x="127330" y="39141"/>
                  </a:lnTo>
                  <a:lnTo>
                    <a:pt x="120853" y="43497"/>
                  </a:lnTo>
                  <a:lnTo>
                    <a:pt x="117614" y="46545"/>
                  </a:lnTo>
                  <a:lnTo>
                    <a:pt x="115023" y="50888"/>
                  </a:lnTo>
                  <a:lnTo>
                    <a:pt x="115023" y="0"/>
                  </a:lnTo>
                  <a:lnTo>
                    <a:pt x="90398" y="0"/>
                  </a:lnTo>
                  <a:lnTo>
                    <a:pt x="90398" y="134823"/>
                  </a:lnTo>
                  <a:lnTo>
                    <a:pt x="115023" y="134823"/>
                  </a:lnTo>
                  <a:lnTo>
                    <a:pt x="115023" y="75247"/>
                  </a:lnTo>
                  <a:lnTo>
                    <a:pt x="114046" y="59156"/>
                  </a:lnTo>
                  <a:lnTo>
                    <a:pt x="133172" y="59156"/>
                  </a:lnTo>
                  <a:lnTo>
                    <a:pt x="134785" y="68287"/>
                  </a:lnTo>
                  <a:lnTo>
                    <a:pt x="134785" y="134823"/>
                  </a:lnTo>
                  <a:lnTo>
                    <a:pt x="160705" y="134823"/>
                  </a:lnTo>
                  <a:close/>
                </a:path>
                <a:path extrusionOk="0" h="252729" w="878840">
                  <a:moveTo>
                    <a:pt x="176911" y="245287"/>
                  </a:moveTo>
                  <a:lnTo>
                    <a:pt x="175920" y="243547"/>
                  </a:lnTo>
                  <a:lnTo>
                    <a:pt x="172694" y="237896"/>
                  </a:lnTo>
                  <a:lnTo>
                    <a:pt x="168478" y="240944"/>
                  </a:lnTo>
                  <a:lnTo>
                    <a:pt x="163296" y="243547"/>
                  </a:lnTo>
                  <a:lnTo>
                    <a:pt x="151638" y="243547"/>
                  </a:lnTo>
                  <a:lnTo>
                    <a:pt x="144830" y="241808"/>
                  </a:lnTo>
                  <a:lnTo>
                    <a:pt x="136410" y="230505"/>
                  </a:lnTo>
                  <a:lnTo>
                    <a:pt x="133819" y="224409"/>
                  </a:lnTo>
                  <a:lnTo>
                    <a:pt x="133819" y="203974"/>
                  </a:lnTo>
                  <a:lnTo>
                    <a:pt x="136080" y="197015"/>
                  </a:lnTo>
                  <a:lnTo>
                    <a:pt x="139649" y="191363"/>
                  </a:lnTo>
                  <a:lnTo>
                    <a:pt x="144183" y="184835"/>
                  </a:lnTo>
                  <a:lnTo>
                    <a:pt x="150990" y="182232"/>
                  </a:lnTo>
                  <a:lnTo>
                    <a:pt x="162331" y="182232"/>
                  </a:lnTo>
                  <a:lnTo>
                    <a:pt x="166573" y="183857"/>
                  </a:lnTo>
                  <a:lnTo>
                    <a:pt x="166725" y="183857"/>
                  </a:lnTo>
                  <a:lnTo>
                    <a:pt x="170751" y="187007"/>
                  </a:lnTo>
                  <a:lnTo>
                    <a:pt x="173901" y="182232"/>
                  </a:lnTo>
                  <a:lnTo>
                    <a:pt x="175615" y="179616"/>
                  </a:lnTo>
                  <a:lnTo>
                    <a:pt x="171069" y="175704"/>
                  </a:lnTo>
                  <a:lnTo>
                    <a:pt x="163944" y="173101"/>
                  </a:lnTo>
                  <a:lnTo>
                    <a:pt x="157467" y="173101"/>
                  </a:lnTo>
                  <a:lnTo>
                    <a:pt x="126530" y="196583"/>
                  </a:lnTo>
                  <a:lnTo>
                    <a:pt x="123774" y="213537"/>
                  </a:lnTo>
                  <a:lnTo>
                    <a:pt x="126301" y="230047"/>
                  </a:lnTo>
                  <a:lnTo>
                    <a:pt x="133286" y="242189"/>
                  </a:lnTo>
                  <a:lnTo>
                    <a:pt x="143865" y="249682"/>
                  </a:lnTo>
                  <a:lnTo>
                    <a:pt x="157137" y="252247"/>
                  </a:lnTo>
                  <a:lnTo>
                    <a:pt x="164592" y="252247"/>
                  </a:lnTo>
                  <a:lnTo>
                    <a:pt x="172364" y="249199"/>
                  </a:lnTo>
                  <a:lnTo>
                    <a:pt x="176911" y="245287"/>
                  </a:lnTo>
                  <a:close/>
                </a:path>
                <a:path extrusionOk="0" h="252729" w="878840">
                  <a:moveTo>
                    <a:pt x="236194" y="174396"/>
                  </a:moveTo>
                  <a:lnTo>
                    <a:pt x="227126" y="174396"/>
                  </a:lnTo>
                  <a:lnTo>
                    <a:pt x="227126" y="250939"/>
                  </a:lnTo>
                  <a:lnTo>
                    <a:pt x="236194" y="250939"/>
                  </a:lnTo>
                  <a:lnTo>
                    <a:pt x="236194" y="174396"/>
                  </a:lnTo>
                  <a:close/>
                </a:path>
                <a:path extrusionOk="0" h="252729" w="878840">
                  <a:moveTo>
                    <a:pt x="236524" y="94373"/>
                  </a:moveTo>
                  <a:lnTo>
                    <a:pt x="235280" y="76542"/>
                  </a:lnTo>
                  <a:lnTo>
                    <a:pt x="234924" y="71297"/>
                  </a:lnTo>
                  <a:lnTo>
                    <a:pt x="229971" y="55676"/>
                  </a:lnTo>
                  <a:lnTo>
                    <a:pt x="229311" y="53606"/>
                  </a:lnTo>
                  <a:lnTo>
                    <a:pt x="218478" y="42265"/>
                  </a:lnTo>
                  <a:lnTo>
                    <a:pt x="212864" y="40970"/>
                  </a:lnTo>
                  <a:lnTo>
                    <a:pt x="212864" y="71297"/>
                  </a:lnTo>
                  <a:lnTo>
                    <a:pt x="212864" y="76542"/>
                  </a:lnTo>
                  <a:lnTo>
                    <a:pt x="189865" y="76542"/>
                  </a:lnTo>
                  <a:lnTo>
                    <a:pt x="190512" y="66548"/>
                  </a:lnTo>
                  <a:lnTo>
                    <a:pt x="190639" y="65798"/>
                  </a:lnTo>
                  <a:lnTo>
                    <a:pt x="192138" y="56540"/>
                  </a:lnTo>
                  <a:lnTo>
                    <a:pt x="201206" y="55676"/>
                  </a:lnTo>
                  <a:lnTo>
                    <a:pt x="205422" y="55676"/>
                  </a:lnTo>
                  <a:lnTo>
                    <a:pt x="208330" y="58280"/>
                  </a:lnTo>
                  <a:lnTo>
                    <a:pt x="209956" y="62191"/>
                  </a:lnTo>
                  <a:lnTo>
                    <a:pt x="211899" y="66103"/>
                  </a:lnTo>
                  <a:lnTo>
                    <a:pt x="211975" y="66548"/>
                  </a:lnTo>
                  <a:lnTo>
                    <a:pt x="212864" y="71297"/>
                  </a:lnTo>
                  <a:lnTo>
                    <a:pt x="212864" y="40970"/>
                  </a:lnTo>
                  <a:lnTo>
                    <a:pt x="201206" y="38277"/>
                  </a:lnTo>
                  <a:lnTo>
                    <a:pt x="186207" y="41579"/>
                  </a:lnTo>
                  <a:lnTo>
                    <a:pt x="175006" y="51003"/>
                  </a:lnTo>
                  <a:lnTo>
                    <a:pt x="167995" y="65798"/>
                  </a:lnTo>
                  <a:lnTo>
                    <a:pt x="167894" y="66548"/>
                  </a:lnTo>
                  <a:lnTo>
                    <a:pt x="165569" y="85242"/>
                  </a:lnTo>
                  <a:lnTo>
                    <a:pt x="167462" y="108254"/>
                  </a:lnTo>
                  <a:lnTo>
                    <a:pt x="173672" y="124548"/>
                  </a:lnTo>
                  <a:lnTo>
                    <a:pt x="184975" y="134226"/>
                  </a:lnTo>
                  <a:lnTo>
                    <a:pt x="202184" y="137439"/>
                  </a:lnTo>
                  <a:lnTo>
                    <a:pt x="210921" y="137439"/>
                  </a:lnTo>
                  <a:lnTo>
                    <a:pt x="235877" y="103949"/>
                  </a:lnTo>
                  <a:lnTo>
                    <a:pt x="212547" y="103949"/>
                  </a:lnTo>
                  <a:lnTo>
                    <a:pt x="211899" y="112649"/>
                  </a:lnTo>
                  <a:lnTo>
                    <a:pt x="208013" y="118300"/>
                  </a:lnTo>
                  <a:lnTo>
                    <a:pt x="200558" y="118300"/>
                  </a:lnTo>
                  <a:lnTo>
                    <a:pt x="194818" y="116217"/>
                  </a:lnTo>
                  <a:lnTo>
                    <a:pt x="191363" y="110744"/>
                  </a:lnTo>
                  <a:lnTo>
                    <a:pt x="189674" y="103073"/>
                  </a:lnTo>
                  <a:lnTo>
                    <a:pt x="189217" y="94373"/>
                  </a:lnTo>
                  <a:lnTo>
                    <a:pt x="236524" y="94373"/>
                  </a:lnTo>
                  <a:close/>
                </a:path>
                <a:path extrusionOk="0" h="252729" w="878840">
                  <a:moveTo>
                    <a:pt x="289331" y="40017"/>
                  </a:moveTo>
                  <a:lnTo>
                    <a:pt x="282168" y="40881"/>
                  </a:lnTo>
                  <a:lnTo>
                    <a:pt x="281914" y="40881"/>
                  </a:lnTo>
                  <a:lnTo>
                    <a:pt x="275526" y="44043"/>
                  </a:lnTo>
                  <a:lnTo>
                    <a:pt x="270611" y="49923"/>
                  </a:lnTo>
                  <a:lnTo>
                    <a:pt x="267296" y="59156"/>
                  </a:lnTo>
                  <a:lnTo>
                    <a:pt x="266649" y="40881"/>
                  </a:lnTo>
                  <a:lnTo>
                    <a:pt x="242023" y="40881"/>
                  </a:lnTo>
                  <a:lnTo>
                    <a:pt x="242354" y="48717"/>
                  </a:lnTo>
                  <a:lnTo>
                    <a:pt x="242354" y="134823"/>
                  </a:lnTo>
                  <a:lnTo>
                    <a:pt x="267296" y="134823"/>
                  </a:lnTo>
                  <a:lnTo>
                    <a:pt x="267296" y="93941"/>
                  </a:lnTo>
                  <a:lnTo>
                    <a:pt x="268020" y="83388"/>
                  </a:lnTo>
                  <a:lnTo>
                    <a:pt x="270624" y="75399"/>
                  </a:lnTo>
                  <a:lnTo>
                    <a:pt x="275780" y="70269"/>
                  </a:lnTo>
                  <a:lnTo>
                    <a:pt x="284149" y="68287"/>
                  </a:lnTo>
                  <a:lnTo>
                    <a:pt x="287718" y="68287"/>
                  </a:lnTo>
                  <a:lnTo>
                    <a:pt x="289331" y="68719"/>
                  </a:lnTo>
                  <a:lnTo>
                    <a:pt x="289331" y="68287"/>
                  </a:lnTo>
                  <a:lnTo>
                    <a:pt x="289331" y="59156"/>
                  </a:lnTo>
                  <a:lnTo>
                    <a:pt x="289331" y="40017"/>
                  </a:lnTo>
                  <a:close/>
                </a:path>
                <a:path extrusionOk="0" h="252729" w="878840">
                  <a:moveTo>
                    <a:pt x="338251" y="241376"/>
                  </a:moveTo>
                  <a:lnTo>
                    <a:pt x="304241" y="241376"/>
                  </a:lnTo>
                  <a:lnTo>
                    <a:pt x="304241" y="215709"/>
                  </a:lnTo>
                  <a:lnTo>
                    <a:pt x="331127" y="215709"/>
                  </a:lnTo>
                  <a:lnTo>
                    <a:pt x="331127" y="206578"/>
                  </a:lnTo>
                  <a:lnTo>
                    <a:pt x="304241" y="206578"/>
                  </a:lnTo>
                  <a:lnTo>
                    <a:pt x="304241" y="183527"/>
                  </a:lnTo>
                  <a:lnTo>
                    <a:pt x="335991" y="183527"/>
                  </a:lnTo>
                  <a:lnTo>
                    <a:pt x="336956" y="174396"/>
                  </a:lnTo>
                  <a:lnTo>
                    <a:pt x="295160" y="174396"/>
                  </a:lnTo>
                  <a:lnTo>
                    <a:pt x="295160" y="250939"/>
                  </a:lnTo>
                  <a:lnTo>
                    <a:pt x="338251" y="250939"/>
                  </a:lnTo>
                  <a:lnTo>
                    <a:pt x="338251" y="241376"/>
                  </a:lnTo>
                  <a:close/>
                </a:path>
                <a:path extrusionOk="0" h="252729" w="878840">
                  <a:moveTo>
                    <a:pt x="410184" y="134823"/>
                  </a:moveTo>
                  <a:lnTo>
                    <a:pt x="409536" y="126123"/>
                  </a:lnTo>
                  <a:lnTo>
                    <a:pt x="408889" y="119164"/>
                  </a:lnTo>
                  <a:lnTo>
                    <a:pt x="408762" y="68287"/>
                  </a:lnTo>
                  <a:lnTo>
                    <a:pt x="407466" y="59156"/>
                  </a:lnTo>
                  <a:lnTo>
                    <a:pt x="407060" y="56261"/>
                  </a:lnTo>
                  <a:lnTo>
                    <a:pt x="406527" y="55232"/>
                  </a:lnTo>
                  <a:lnTo>
                    <a:pt x="402005" y="46545"/>
                  </a:lnTo>
                  <a:lnTo>
                    <a:pt x="394398" y="40411"/>
                  </a:lnTo>
                  <a:lnTo>
                    <a:pt x="384911" y="38277"/>
                  </a:lnTo>
                  <a:lnTo>
                    <a:pt x="377850" y="39585"/>
                  </a:lnTo>
                  <a:lnTo>
                    <a:pt x="371462" y="42837"/>
                  </a:lnTo>
                  <a:lnTo>
                    <a:pt x="366052" y="48056"/>
                  </a:lnTo>
                  <a:lnTo>
                    <a:pt x="361911" y="55232"/>
                  </a:lnTo>
                  <a:lnTo>
                    <a:pt x="358660" y="48056"/>
                  </a:lnTo>
                  <a:lnTo>
                    <a:pt x="353974" y="43116"/>
                  </a:lnTo>
                  <a:lnTo>
                    <a:pt x="348234" y="40132"/>
                  </a:lnTo>
                  <a:lnTo>
                    <a:pt x="342150" y="39141"/>
                  </a:lnTo>
                  <a:lnTo>
                    <a:pt x="335178" y="39954"/>
                  </a:lnTo>
                  <a:lnTo>
                    <a:pt x="328980" y="42621"/>
                  </a:lnTo>
                  <a:lnTo>
                    <a:pt x="323697" y="47586"/>
                  </a:lnTo>
                  <a:lnTo>
                    <a:pt x="319468" y="55232"/>
                  </a:lnTo>
                  <a:lnTo>
                    <a:pt x="319138" y="40881"/>
                  </a:lnTo>
                  <a:lnTo>
                    <a:pt x="295160" y="40881"/>
                  </a:lnTo>
                  <a:lnTo>
                    <a:pt x="295160" y="134823"/>
                  </a:lnTo>
                  <a:lnTo>
                    <a:pt x="319786" y="134823"/>
                  </a:lnTo>
                  <a:lnTo>
                    <a:pt x="319786" y="75247"/>
                  </a:lnTo>
                  <a:lnTo>
                    <a:pt x="318820" y="59156"/>
                  </a:lnTo>
                  <a:lnTo>
                    <a:pt x="337934" y="59156"/>
                  </a:lnTo>
                  <a:lnTo>
                    <a:pt x="339877" y="68287"/>
                  </a:lnTo>
                  <a:lnTo>
                    <a:pt x="339877" y="134823"/>
                  </a:lnTo>
                  <a:lnTo>
                    <a:pt x="364502" y="134823"/>
                  </a:lnTo>
                  <a:lnTo>
                    <a:pt x="364502" y="75247"/>
                  </a:lnTo>
                  <a:lnTo>
                    <a:pt x="363524" y="59156"/>
                  </a:lnTo>
                  <a:lnTo>
                    <a:pt x="382651" y="59156"/>
                  </a:lnTo>
                  <a:lnTo>
                    <a:pt x="384263" y="68287"/>
                  </a:lnTo>
                  <a:lnTo>
                    <a:pt x="384263" y="134823"/>
                  </a:lnTo>
                  <a:lnTo>
                    <a:pt x="410184" y="134823"/>
                  </a:lnTo>
                  <a:close/>
                </a:path>
                <a:path extrusionOk="0" h="252729" w="878840">
                  <a:moveTo>
                    <a:pt x="439343" y="174396"/>
                  </a:moveTo>
                  <a:lnTo>
                    <a:pt x="430276" y="174396"/>
                  </a:lnTo>
                  <a:lnTo>
                    <a:pt x="430390" y="187883"/>
                  </a:lnTo>
                  <a:lnTo>
                    <a:pt x="430504" y="202666"/>
                  </a:lnTo>
                  <a:lnTo>
                    <a:pt x="430593" y="223113"/>
                  </a:lnTo>
                  <a:lnTo>
                    <a:pt x="430720" y="224409"/>
                  </a:lnTo>
                  <a:lnTo>
                    <a:pt x="431888" y="237020"/>
                  </a:lnTo>
                  <a:lnTo>
                    <a:pt x="425742" y="224409"/>
                  </a:lnTo>
                  <a:lnTo>
                    <a:pt x="421195" y="216154"/>
                  </a:lnTo>
                  <a:lnTo>
                    <a:pt x="405841" y="187883"/>
                  </a:lnTo>
                  <a:lnTo>
                    <a:pt x="398526" y="174396"/>
                  </a:lnTo>
                  <a:lnTo>
                    <a:pt x="387502" y="174396"/>
                  </a:lnTo>
                  <a:lnTo>
                    <a:pt x="387502" y="250939"/>
                  </a:lnTo>
                  <a:lnTo>
                    <a:pt x="396582" y="250939"/>
                  </a:lnTo>
                  <a:lnTo>
                    <a:pt x="396532" y="210058"/>
                  </a:lnTo>
                  <a:lnTo>
                    <a:pt x="396252" y="200494"/>
                  </a:lnTo>
                  <a:lnTo>
                    <a:pt x="395605" y="187883"/>
                  </a:lnTo>
                  <a:lnTo>
                    <a:pt x="402729" y="202666"/>
                  </a:lnTo>
                  <a:lnTo>
                    <a:pt x="406946" y="210058"/>
                  </a:lnTo>
                  <a:lnTo>
                    <a:pt x="429628" y="250939"/>
                  </a:lnTo>
                  <a:lnTo>
                    <a:pt x="439343" y="250939"/>
                  </a:lnTo>
                  <a:lnTo>
                    <a:pt x="439343" y="237020"/>
                  </a:lnTo>
                  <a:lnTo>
                    <a:pt x="439343" y="174396"/>
                  </a:lnTo>
                  <a:close/>
                </a:path>
                <a:path extrusionOk="0" h="252729" w="878840">
                  <a:moveTo>
                    <a:pt x="490537" y="87858"/>
                  </a:moveTo>
                  <a:lnTo>
                    <a:pt x="480250" y="50838"/>
                  </a:lnTo>
                  <a:lnTo>
                    <a:pt x="465264" y="40805"/>
                  </a:lnTo>
                  <a:lnTo>
                    <a:pt x="465264" y="87414"/>
                  </a:lnTo>
                  <a:lnTo>
                    <a:pt x="465239" y="87858"/>
                  </a:lnTo>
                  <a:lnTo>
                    <a:pt x="464756" y="99326"/>
                  </a:lnTo>
                  <a:lnTo>
                    <a:pt x="462876" y="109004"/>
                  </a:lnTo>
                  <a:lnTo>
                    <a:pt x="459117" y="115493"/>
                  </a:lnTo>
                  <a:lnTo>
                    <a:pt x="452958" y="117868"/>
                  </a:lnTo>
                  <a:lnTo>
                    <a:pt x="446608" y="115493"/>
                  </a:lnTo>
                  <a:lnTo>
                    <a:pt x="442747" y="109004"/>
                  </a:lnTo>
                  <a:lnTo>
                    <a:pt x="440829" y="99326"/>
                  </a:lnTo>
                  <a:lnTo>
                    <a:pt x="440321" y="87414"/>
                  </a:lnTo>
                  <a:lnTo>
                    <a:pt x="440791" y="76555"/>
                  </a:lnTo>
                  <a:lnTo>
                    <a:pt x="442620" y="67094"/>
                  </a:lnTo>
                  <a:lnTo>
                    <a:pt x="446468" y="60388"/>
                  </a:lnTo>
                  <a:lnTo>
                    <a:pt x="452958" y="57848"/>
                  </a:lnTo>
                  <a:lnTo>
                    <a:pt x="452958" y="58280"/>
                  </a:lnTo>
                  <a:lnTo>
                    <a:pt x="459244" y="60756"/>
                  </a:lnTo>
                  <a:lnTo>
                    <a:pt x="462991" y="67310"/>
                  </a:lnTo>
                  <a:lnTo>
                    <a:pt x="464781" y="76555"/>
                  </a:lnTo>
                  <a:lnTo>
                    <a:pt x="465264" y="87414"/>
                  </a:lnTo>
                  <a:lnTo>
                    <a:pt x="465264" y="40805"/>
                  </a:lnTo>
                  <a:lnTo>
                    <a:pt x="425373" y="50838"/>
                  </a:lnTo>
                  <a:lnTo>
                    <a:pt x="417614" y="67310"/>
                  </a:lnTo>
                  <a:lnTo>
                    <a:pt x="415048" y="87858"/>
                  </a:lnTo>
                  <a:lnTo>
                    <a:pt x="417728" y="109550"/>
                  </a:lnTo>
                  <a:lnTo>
                    <a:pt x="425373" y="125044"/>
                  </a:lnTo>
                  <a:lnTo>
                    <a:pt x="437324" y="134340"/>
                  </a:lnTo>
                  <a:lnTo>
                    <a:pt x="452958" y="137439"/>
                  </a:lnTo>
                  <a:lnTo>
                    <a:pt x="468388" y="134340"/>
                  </a:lnTo>
                  <a:lnTo>
                    <a:pt x="480250" y="125044"/>
                  </a:lnTo>
                  <a:lnTo>
                    <a:pt x="483768" y="117868"/>
                  </a:lnTo>
                  <a:lnTo>
                    <a:pt x="487857" y="109550"/>
                  </a:lnTo>
                  <a:lnTo>
                    <a:pt x="487921" y="109004"/>
                  </a:lnTo>
                  <a:lnTo>
                    <a:pt x="490537" y="87858"/>
                  </a:lnTo>
                  <a:close/>
                </a:path>
                <a:path extrusionOk="0" h="252729" w="878840">
                  <a:moveTo>
                    <a:pt x="539140" y="174396"/>
                  </a:moveTo>
                  <a:lnTo>
                    <a:pt x="486968" y="174396"/>
                  </a:lnTo>
                  <a:lnTo>
                    <a:pt x="486968" y="183527"/>
                  </a:lnTo>
                  <a:lnTo>
                    <a:pt x="508025" y="183527"/>
                  </a:lnTo>
                  <a:lnTo>
                    <a:pt x="508025" y="250939"/>
                  </a:lnTo>
                  <a:lnTo>
                    <a:pt x="516775" y="250939"/>
                  </a:lnTo>
                  <a:lnTo>
                    <a:pt x="516775" y="183527"/>
                  </a:lnTo>
                  <a:lnTo>
                    <a:pt x="538162" y="183527"/>
                  </a:lnTo>
                  <a:lnTo>
                    <a:pt x="539140" y="174396"/>
                  </a:lnTo>
                  <a:close/>
                </a:path>
                <a:path extrusionOk="0" h="252729" w="878840">
                  <a:moveTo>
                    <a:pt x="576072" y="0"/>
                  </a:moveTo>
                  <a:lnTo>
                    <a:pt x="509651" y="0"/>
                  </a:lnTo>
                  <a:lnTo>
                    <a:pt x="509651" y="134823"/>
                  </a:lnTo>
                  <a:lnTo>
                    <a:pt x="535571" y="134823"/>
                  </a:lnTo>
                  <a:lnTo>
                    <a:pt x="535571" y="81762"/>
                  </a:lnTo>
                  <a:lnTo>
                    <a:pt x="556958" y="81762"/>
                  </a:lnTo>
                  <a:lnTo>
                    <a:pt x="562787" y="56972"/>
                  </a:lnTo>
                  <a:lnTo>
                    <a:pt x="535571" y="56972"/>
                  </a:lnTo>
                  <a:lnTo>
                    <a:pt x="535571" y="24790"/>
                  </a:lnTo>
                  <a:lnTo>
                    <a:pt x="570242" y="24790"/>
                  </a:lnTo>
                  <a:lnTo>
                    <a:pt x="576072" y="0"/>
                  </a:lnTo>
                  <a:close/>
                </a:path>
                <a:path extrusionOk="0" h="252729" w="878840">
                  <a:moveTo>
                    <a:pt x="594868" y="174396"/>
                  </a:moveTo>
                  <a:lnTo>
                    <a:pt x="585787" y="174396"/>
                  </a:lnTo>
                  <a:lnTo>
                    <a:pt x="585787" y="250939"/>
                  </a:lnTo>
                  <a:lnTo>
                    <a:pt x="594868" y="250939"/>
                  </a:lnTo>
                  <a:lnTo>
                    <a:pt x="594868" y="174396"/>
                  </a:lnTo>
                  <a:close/>
                </a:path>
                <a:path extrusionOk="0" h="252729" w="878840">
                  <a:moveTo>
                    <a:pt x="602640" y="40881"/>
                  </a:moveTo>
                  <a:lnTo>
                    <a:pt x="578015" y="40881"/>
                  </a:lnTo>
                  <a:lnTo>
                    <a:pt x="578015" y="134823"/>
                  </a:lnTo>
                  <a:lnTo>
                    <a:pt x="602640" y="134823"/>
                  </a:lnTo>
                  <a:lnTo>
                    <a:pt x="602640" y="40881"/>
                  </a:lnTo>
                  <a:close/>
                </a:path>
                <a:path extrusionOk="0" h="252729" w="878840">
                  <a:moveTo>
                    <a:pt x="608799" y="0"/>
                  </a:moveTo>
                  <a:lnTo>
                    <a:pt x="584174" y="0"/>
                  </a:lnTo>
                  <a:lnTo>
                    <a:pt x="578345" y="24790"/>
                  </a:lnTo>
                  <a:lnTo>
                    <a:pt x="602640" y="24790"/>
                  </a:lnTo>
                  <a:lnTo>
                    <a:pt x="608799" y="0"/>
                  </a:lnTo>
                  <a:close/>
                </a:path>
                <a:path extrusionOk="0" h="252729" w="878840">
                  <a:moveTo>
                    <a:pt x="672947" y="106984"/>
                  </a:moveTo>
                  <a:lnTo>
                    <a:pt x="648944" y="77127"/>
                  </a:lnTo>
                  <a:lnTo>
                    <a:pt x="640626" y="74104"/>
                  </a:lnTo>
                  <a:lnTo>
                    <a:pt x="635101" y="70993"/>
                  </a:lnTo>
                  <a:lnTo>
                    <a:pt x="633095" y="66548"/>
                  </a:lnTo>
                  <a:lnTo>
                    <a:pt x="633095" y="60896"/>
                  </a:lnTo>
                  <a:lnTo>
                    <a:pt x="635685" y="57848"/>
                  </a:lnTo>
                  <a:lnTo>
                    <a:pt x="642810" y="57848"/>
                  </a:lnTo>
                  <a:lnTo>
                    <a:pt x="644753" y="58712"/>
                  </a:lnTo>
                  <a:lnTo>
                    <a:pt x="646379" y="60452"/>
                  </a:lnTo>
                  <a:lnTo>
                    <a:pt x="647674" y="62636"/>
                  </a:lnTo>
                  <a:lnTo>
                    <a:pt x="648004" y="65671"/>
                  </a:lnTo>
                  <a:lnTo>
                    <a:pt x="648004" y="69583"/>
                  </a:lnTo>
                  <a:lnTo>
                    <a:pt x="671652" y="69583"/>
                  </a:lnTo>
                  <a:lnTo>
                    <a:pt x="669429" y="57848"/>
                  </a:lnTo>
                  <a:lnTo>
                    <a:pt x="668743" y="54241"/>
                  </a:lnTo>
                  <a:lnTo>
                    <a:pt x="661809" y="44640"/>
                  </a:lnTo>
                  <a:lnTo>
                    <a:pt x="651941" y="39649"/>
                  </a:lnTo>
                  <a:lnTo>
                    <a:pt x="651738" y="39649"/>
                  </a:lnTo>
                  <a:lnTo>
                    <a:pt x="640549" y="38277"/>
                  </a:lnTo>
                  <a:lnTo>
                    <a:pt x="630135" y="39649"/>
                  </a:lnTo>
                  <a:lnTo>
                    <a:pt x="620179" y="44361"/>
                  </a:lnTo>
                  <a:lnTo>
                    <a:pt x="612711" y="53327"/>
                  </a:lnTo>
                  <a:lnTo>
                    <a:pt x="609765" y="67411"/>
                  </a:lnTo>
                  <a:lnTo>
                    <a:pt x="615937" y="85432"/>
                  </a:lnTo>
                  <a:lnTo>
                    <a:pt x="629526" y="94157"/>
                  </a:lnTo>
                  <a:lnTo>
                    <a:pt x="643115" y="99949"/>
                  </a:lnTo>
                  <a:lnTo>
                    <a:pt x="649300" y="109169"/>
                  </a:lnTo>
                  <a:lnTo>
                    <a:pt x="649300" y="115252"/>
                  </a:lnTo>
                  <a:lnTo>
                    <a:pt x="645731" y="118300"/>
                  </a:lnTo>
                  <a:lnTo>
                    <a:pt x="637959" y="118300"/>
                  </a:lnTo>
                  <a:lnTo>
                    <a:pt x="635685" y="116128"/>
                  </a:lnTo>
                  <a:lnTo>
                    <a:pt x="634390" y="113512"/>
                  </a:lnTo>
                  <a:lnTo>
                    <a:pt x="632764" y="111340"/>
                  </a:lnTo>
                  <a:lnTo>
                    <a:pt x="632574" y="109169"/>
                  </a:lnTo>
                  <a:lnTo>
                    <a:pt x="632523" y="106984"/>
                  </a:lnTo>
                  <a:lnTo>
                    <a:pt x="632764" y="104381"/>
                  </a:lnTo>
                  <a:lnTo>
                    <a:pt x="609117" y="104381"/>
                  </a:lnTo>
                  <a:lnTo>
                    <a:pt x="611581" y="121475"/>
                  </a:lnTo>
                  <a:lnTo>
                    <a:pt x="618591" y="131508"/>
                  </a:lnTo>
                  <a:lnTo>
                    <a:pt x="628891" y="136245"/>
                  </a:lnTo>
                  <a:lnTo>
                    <a:pt x="641197" y="137439"/>
                  </a:lnTo>
                  <a:lnTo>
                    <a:pt x="652995" y="135851"/>
                  </a:lnTo>
                  <a:lnTo>
                    <a:pt x="663143" y="130695"/>
                  </a:lnTo>
                  <a:lnTo>
                    <a:pt x="670267" y="121285"/>
                  </a:lnTo>
                  <a:lnTo>
                    <a:pt x="670826" y="118300"/>
                  </a:lnTo>
                  <a:lnTo>
                    <a:pt x="672947" y="106984"/>
                  </a:lnTo>
                  <a:close/>
                </a:path>
                <a:path extrusionOk="0" h="252729" w="878840">
                  <a:moveTo>
                    <a:pt x="695299" y="174396"/>
                  </a:moveTo>
                  <a:lnTo>
                    <a:pt x="653503" y="174396"/>
                  </a:lnTo>
                  <a:lnTo>
                    <a:pt x="653503" y="250939"/>
                  </a:lnTo>
                  <a:lnTo>
                    <a:pt x="662584" y="250939"/>
                  </a:lnTo>
                  <a:lnTo>
                    <a:pt x="662584" y="215277"/>
                  </a:lnTo>
                  <a:lnTo>
                    <a:pt x="689140" y="215277"/>
                  </a:lnTo>
                  <a:lnTo>
                    <a:pt x="689140" y="206146"/>
                  </a:lnTo>
                  <a:lnTo>
                    <a:pt x="662584" y="206146"/>
                  </a:lnTo>
                  <a:lnTo>
                    <a:pt x="662584" y="183527"/>
                  </a:lnTo>
                  <a:lnTo>
                    <a:pt x="694004" y="183527"/>
                  </a:lnTo>
                  <a:lnTo>
                    <a:pt x="695299" y="174396"/>
                  </a:lnTo>
                  <a:close/>
                </a:path>
                <a:path extrusionOk="0" h="252729" w="878840">
                  <a:moveTo>
                    <a:pt x="749414" y="134823"/>
                  </a:moveTo>
                  <a:lnTo>
                    <a:pt x="748766" y="126123"/>
                  </a:lnTo>
                  <a:lnTo>
                    <a:pt x="748436" y="119608"/>
                  </a:lnTo>
                  <a:lnTo>
                    <a:pt x="748309" y="68287"/>
                  </a:lnTo>
                  <a:lnTo>
                    <a:pt x="747014" y="59156"/>
                  </a:lnTo>
                  <a:lnTo>
                    <a:pt x="724458" y="38277"/>
                  </a:lnTo>
                  <a:lnTo>
                    <a:pt x="720255" y="38277"/>
                  </a:lnTo>
                  <a:lnTo>
                    <a:pt x="703732" y="50888"/>
                  </a:lnTo>
                  <a:lnTo>
                    <a:pt x="703732" y="0"/>
                  </a:lnTo>
                  <a:lnTo>
                    <a:pt x="679107" y="0"/>
                  </a:lnTo>
                  <a:lnTo>
                    <a:pt x="679107" y="134823"/>
                  </a:lnTo>
                  <a:lnTo>
                    <a:pt x="703732" y="134823"/>
                  </a:lnTo>
                  <a:lnTo>
                    <a:pt x="703732" y="75247"/>
                  </a:lnTo>
                  <a:lnTo>
                    <a:pt x="702754" y="59156"/>
                  </a:lnTo>
                  <a:lnTo>
                    <a:pt x="721868" y="59156"/>
                  </a:lnTo>
                  <a:lnTo>
                    <a:pt x="723493" y="68287"/>
                  </a:lnTo>
                  <a:lnTo>
                    <a:pt x="723493" y="134823"/>
                  </a:lnTo>
                  <a:lnTo>
                    <a:pt x="749414" y="134823"/>
                  </a:lnTo>
                  <a:close/>
                </a:path>
                <a:path extrusionOk="0" h="252729" w="878840">
                  <a:moveTo>
                    <a:pt x="752652" y="174396"/>
                  </a:moveTo>
                  <a:lnTo>
                    <a:pt x="743572" y="174396"/>
                  </a:lnTo>
                  <a:lnTo>
                    <a:pt x="743572" y="250939"/>
                  </a:lnTo>
                  <a:lnTo>
                    <a:pt x="752652" y="250939"/>
                  </a:lnTo>
                  <a:lnTo>
                    <a:pt x="752652" y="174396"/>
                  </a:lnTo>
                  <a:close/>
                </a:path>
                <a:path extrusionOk="0" h="252729" w="878840">
                  <a:moveTo>
                    <a:pt x="825220" y="94373"/>
                  </a:moveTo>
                  <a:lnTo>
                    <a:pt x="824090" y="76542"/>
                  </a:lnTo>
                  <a:lnTo>
                    <a:pt x="823760" y="71297"/>
                  </a:lnTo>
                  <a:lnTo>
                    <a:pt x="818794" y="55676"/>
                  </a:lnTo>
                  <a:lnTo>
                    <a:pt x="818134" y="53606"/>
                  </a:lnTo>
                  <a:lnTo>
                    <a:pt x="807224" y="42265"/>
                  </a:lnTo>
                  <a:lnTo>
                    <a:pt x="801573" y="40970"/>
                  </a:lnTo>
                  <a:lnTo>
                    <a:pt x="801573" y="71297"/>
                  </a:lnTo>
                  <a:lnTo>
                    <a:pt x="801573" y="76542"/>
                  </a:lnTo>
                  <a:lnTo>
                    <a:pt x="778573" y="76542"/>
                  </a:lnTo>
                  <a:lnTo>
                    <a:pt x="779221" y="66548"/>
                  </a:lnTo>
                  <a:lnTo>
                    <a:pt x="779335" y="65798"/>
                  </a:lnTo>
                  <a:lnTo>
                    <a:pt x="780834" y="56540"/>
                  </a:lnTo>
                  <a:lnTo>
                    <a:pt x="789914" y="55676"/>
                  </a:lnTo>
                  <a:lnTo>
                    <a:pt x="794118" y="55676"/>
                  </a:lnTo>
                  <a:lnTo>
                    <a:pt x="797039" y="58280"/>
                  </a:lnTo>
                  <a:lnTo>
                    <a:pt x="798652" y="62191"/>
                  </a:lnTo>
                  <a:lnTo>
                    <a:pt x="800595" y="66103"/>
                  </a:lnTo>
                  <a:lnTo>
                    <a:pt x="800684" y="66548"/>
                  </a:lnTo>
                  <a:lnTo>
                    <a:pt x="801573" y="71297"/>
                  </a:lnTo>
                  <a:lnTo>
                    <a:pt x="801573" y="40970"/>
                  </a:lnTo>
                  <a:lnTo>
                    <a:pt x="763993" y="51003"/>
                  </a:lnTo>
                  <a:lnTo>
                    <a:pt x="756920" y="66548"/>
                  </a:lnTo>
                  <a:lnTo>
                    <a:pt x="754595" y="85242"/>
                  </a:lnTo>
                  <a:lnTo>
                    <a:pt x="756488" y="108254"/>
                  </a:lnTo>
                  <a:lnTo>
                    <a:pt x="762698" y="124548"/>
                  </a:lnTo>
                  <a:lnTo>
                    <a:pt x="774001" y="134226"/>
                  </a:lnTo>
                  <a:lnTo>
                    <a:pt x="791210" y="137439"/>
                  </a:lnTo>
                  <a:lnTo>
                    <a:pt x="799630" y="137439"/>
                  </a:lnTo>
                  <a:lnTo>
                    <a:pt x="821143" y="118300"/>
                  </a:lnTo>
                  <a:lnTo>
                    <a:pt x="823341" y="112179"/>
                  </a:lnTo>
                  <a:lnTo>
                    <a:pt x="824572" y="103949"/>
                  </a:lnTo>
                  <a:lnTo>
                    <a:pt x="801243" y="103949"/>
                  </a:lnTo>
                  <a:lnTo>
                    <a:pt x="800595" y="112649"/>
                  </a:lnTo>
                  <a:lnTo>
                    <a:pt x="796709" y="118300"/>
                  </a:lnTo>
                  <a:lnTo>
                    <a:pt x="789584" y="118300"/>
                  </a:lnTo>
                  <a:lnTo>
                    <a:pt x="783666" y="116217"/>
                  </a:lnTo>
                  <a:lnTo>
                    <a:pt x="780148" y="110744"/>
                  </a:lnTo>
                  <a:lnTo>
                    <a:pt x="778510" y="103073"/>
                  </a:lnTo>
                  <a:lnTo>
                    <a:pt x="778243" y="94373"/>
                  </a:lnTo>
                  <a:lnTo>
                    <a:pt x="825220" y="94373"/>
                  </a:lnTo>
                  <a:close/>
                </a:path>
                <a:path extrusionOk="0" h="252729" w="878840">
                  <a:moveTo>
                    <a:pt x="859243" y="245287"/>
                  </a:moveTo>
                  <a:lnTo>
                    <a:pt x="858177" y="243547"/>
                  </a:lnTo>
                  <a:lnTo>
                    <a:pt x="854710" y="237896"/>
                  </a:lnTo>
                  <a:lnTo>
                    <a:pt x="850823" y="240944"/>
                  </a:lnTo>
                  <a:lnTo>
                    <a:pt x="845642" y="243547"/>
                  </a:lnTo>
                  <a:lnTo>
                    <a:pt x="833970" y="243547"/>
                  </a:lnTo>
                  <a:lnTo>
                    <a:pt x="827163" y="241808"/>
                  </a:lnTo>
                  <a:lnTo>
                    <a:pt x="822960" y="236156"/>
                  </a:lnTo>
                  <a:lnTo>
                    <a:pt x="818426" y="230505"/>
                  </a:lnTo>
                  <a:lnTo>
                    <a:pt x="816152" y="224409"/>
                  </a:lnTo>
                  <a:lnTo>
                    <a:pt x="816152" y="203974"/>
                  </a:lnTo>
                  <a:lnTo>
                    <a:pt x="818095" y="197015"/>
                  </a:lnTo>
                  <a:lnTo>
                    <a:pt x="821664" y="191363"/>
                  </a:lnTo>
                  <a:lnTo>
                    <a:pt x="826198" y="184835"/>
                  </a:lnTo>
                  <a:lnTo>
                    <a:pt x="833005" y="182232"/>
                  </a:lnTo>
                  <a:lnTo>
                    <a:pt x="844664" y="182232"/>
                  </a:lnTo>
                  <a:lnTo>
                    <a:pt x="848614" y="183857"/>
                  </a:lnTo>
                  <a:lnTo>
                    <a:pt x="850074" y="184835"/>
                  </a:lnTo>
                  <a:lnTo>
                    <a:pt x="853084" y="187007"/>
                  </a:lnTo>
                  <a:lnTo>
                    <a:pt x="856018" y="182232"/>
                  </a:lnTo>
                  <a:lnTo>
                    <a:pt x="857631" y="179616"/>
                  </a:lnTo>
                  <a:lnTo>
                    <a:pt x="853084" y="175704"/>
                  </a:lnTo>
                  <a:lnTo>
                    <a:pt x="846289" y="173101"/>
                  </a:lnTo>
                  <a:lnTo>
                    <a:pt x="839800" y="173101"/>
                  </a:lnTo>
                  <a:lnTo>
                    <a:pt x="827024" y="175869"/>
                  </a:lnTo>
                  <a:lnTo>
                    <a:pt x="816279" y="183857"/>
                  </a:lnTo>
                  <a:lnTo>
                    <a:pt x="808863" y="196583"/>
                  </a:lnTo>
                  <a:lnTo>
                    <a:pt x="808799" y="197015"/>
                  </a:lnTo>
                  <a:lnTo>
                    <a:pt x="806107" y="213537"/>
                  </a:lnTo>
                  <a:lnTo>
                    <a:pt x="808583" y="230047"/>
                  </a:lnTo>
                  <a:lnTo>
                    <a:pt x="815467" y="242189"/>
                  </a:lnTo>
                  <a:lnTo>
                    <a:pt x="825931" y="249682"/>
                  </a:lnTo>
                  <a:lnTo>
                    <a:pt x="839152" y="252247"/>
                  </a:lnTo>
                  <a:lnTo>
                    <a:pt x="846607" y="252247"/>
                  </a:lnTo>
                  <a:lnTo>
                    <a:pt x="854710" y="249199"/>
                  </a:lnTo>
                  <a:lnTo>
                    <a:pt x="859243" y="245287"/>
                  </a:lnTo>
                  <a:close/>
                </a:path>
                <a:path extrusionOk="0" h="252729" w="878840">
                  <a:moveTo>
                    <a:pt x="878357" y="38277"/>
                  </a:moveTo>
                  <a:lnTo>
                    <a:pt x="870813" y="39243"/>
                  </a:lnTo>
                  <a:lnTo>
                    <a:pt x="864387" y="42456"/>
                  </a:lnTo>
                  <a:lnTo>
                    <a:pt x="859358" y="48361"/>
                  </a:lnTo>
                  <a:lnTo>
                    <a:pt x="856005" y="57416"/>
                  </a:lnTo>
                  <a:lnTo>
                    <a:pt x="855675" y="40881"/>
                  </a:lnTo>
                  <a:lnTo>
                    <a:pt x="830732" y="40881"/>
                  </a:lnTo>
                  <a:lnTo>
                    <a:pt x="831354" y="48361"/>
                  </a:lnTo>
                  <a:lnTo>
                    <a:pt x="831380" y="134823"/>
                  </a:lnTo>
                  <a:lnTo>
                    <a:pt x="856005" y="134823"/>
                  </a:lnTo>
                  <a:lnTo>
                    <a:pt x="856005" y="93941"/>
                  </a:lnTo>
                  <a:lnTo>
                    <a:pt x="856780" y="83121"/>
                  </a:lnTo>
                  <a:lnTo>
                    <a:pt x="859485" y="74587"/>
                  </a:lnTo>
                  <a:lnTo>
                    <a:pt x="864755" y="68986"/>
                  </a:lnTo>
                  <a:lnTo>
                    <a:pt x="873175" y="66979"/>
                  </a:lnTo>
                  <a:lnTo>
                    <a:pt x="878357" y="66979"/>
                  </a:lnTo>
                  <a:lnTo>
                    <a:pt x="878357" y="57416"/>
                  </a:lnTo>
                  <a:lnTo>
                    <a:pt x="878357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6"/>
            <p:cNvSpPr/>
            <p:nvPr/>
          </p:nvSpPr>
          <p:spPr>
            <a:xfrm>
              <a:off x="228600" y="857250"/>
              <a:ext cx="1819910" cy="784225"/>
            </a:xfrm>
            <a:custGeom>
              <a:rect b="b" l="l" r="r" t="t"/>
              <a:pathLst>
                <a:path extrusionOk="0" h="784225" w="1819910">
                  <a:moveTo>
                    <a:pt x="1819656" y="0"/>
                  </a:moveTo>
                  <a:lnTo>
                    <a:pt x="0" y="0"/>
                  </a:lnTo>
                  <a:lnTo>
                    <a:pt x="0" y="784098"/>
                  </a:lnTo>
                  <a:lnTo>
                    <a:pt x="1819656" y="784098"/>
                  </a:lnTo>
                  <a:lnTo>
                    <a:pt x="1819656" y="0"/>
                  </a:lnTo>
                  <a:close/>
                </a:path>
              </a:pathLst>
            </a:custGeom>
            <a:solidFill>
              <a:srgbClr val="E712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6"/>
            <p:cNvSpPr/>
            <p:nvPr/>
          </p:nvSpPr>
          <p:spPr>
            <a:xfrm>
              <a:off x="451104" y="1105153"/>
              <a:ext cx="1397635" cy="292735"/>
            </a:xfrm>
            <a:custGeom>
              <a:rect b="b" l="l" r="r" t="t"/>
              <a:pathLst>
                <a:path extrusionOk="0" h="292734" w="1397635">
                  <a:moveTo>
                    <a:pt x="130302" y="0"/>
                  </a:moveTo>
                  <a:lnTo>
                    <a:pt x="0" y="0"/>
                  </a:lnTo>
                  <a:lnTo>
                    <a:pt x="0" y="30480"/>
                  </a:lnTo>
                  <a:lnTo>
                    <a:pt x="44602" y="30480"/>
                  </a:lnTo>
                  <a:lnTo>
                    <a:pt x="44602" y="157480"/>
                  </a:lnTo>
                  <a:lnTo>
                    <a:pt x="85191" y="157480"/>
                  </a:lnTo>
                  <a:lnTo>
                    <a:pt x="85191" y="30480"/>
                  </a:lnTo>
                  <a:lnTo>
                    <a:pt x="130302" y="30480"/>
                  </a:lnTo>
                  <a:lnTo>
                    <a:pt x="130302" y="0"/>
                  </a:lnTo>
                  <a:close/>
                </a:path>
                <a:path extrusionOk="0" h="292734" w="1397635">
                  <a:moveTo>
                    <a:pt x="249174" y="157480"/>
                  </a:moveTo>
                  <a:lnTo>
                    <a:pt x="248208" y="146469"/>
                  </a:lnTo>
                  <a:lnTo>
                    <a:pt x="247726" y="137515"/>
                  </a:lnTo>
                  <a:lnTo>
                    <a:pt x="247662" y="81013"/>
                  </a:lnTo>
                  <a:lnTo>
                    <a:pt x="246100" y="69608"/>
                  </a:lnTo>
                  <a:lnTo>
                    <a:pt x="215379" y="45313"/>
                  </a:lnTo>
                  <a:lnTo>
                    <a:pt x="210502" y="45059"/>
                  </a:lnTo>
                  <a:lnTo>
                    <a:pt x="203987" y="45059"/>
                  </a:lnTo>
                  <a:lnTo>
                    <a:pt x="197459" y="46075"/>
                  </a:lnTo>
                  <a:lnTo>
                    <a:pt x="187413" y="51142"/>
                  </a:lnTo>
                  <a:lnTo>
                    <a:pt x="182384" y="54686"/>
                  </a:lnTo>
                  <a:lnTo>
                    <a:pt x="178371" y="59753"/>
                  </a:lnTo>
                  <a:lnTo>
                    <a:pt x="178371" y="508"/>
                  </a:lnTo>
                  <a:lnTo>
                    <a:pt x="140208" y="508"/>
                  </a:lnTo>
                  <a:lnTo>
                    <a:pt x="140208" y="157480"/>
                  </a:lnTo>
                  <a:lnTo>
                    <a:pt x="178371" y="157480"/>
                  </a:lnTo>
                  <a:lnTo>
                    <a:pt x="178371" y="91655"/>
                  </a:lnTo>
                  <a:lnTo>
                    <a:pt x="178600" y="84556"/>
                  </a:lnTo>
                  <a:lnTo>
                    <a:pt x="182118" y="74803"/>
                  </a:lnTo>
                  <a:lnTo>
                    <a:pt x="193141" y="69405"/>
                  </a:lnTo>
                  <a:lnTo>
                    <a:pt x="194437" y="69367"/>
                  </a:lnTo>
                  <a:lnTo>
                    <a:pt x="204254" y="73202"/>
                  </a:lnTo>
                  <a:lnTo>
                    <a:pt x="208368" y="82524"/>
                  </a:lnTo>
                  <a:lnTo>
                    <a:pt x="209003" y="90639"/>
                  </a:lnTo>
                  <a:lnTo>
                    <a:pt x="209003" y="157480"/>
                  </a:lnTo>
                  <a:lnTo>
                    <a:pt x="249174" y="157480"/>
                  </a:lnTo>
                  <a:close/>
                </a:path>
                <a:path extrusionOk="0" h="292734" w="1397635">
                  <a:moveTo>
                    <a:pt x="366280" y="203200"/>
                  </a:moveTo>
                  <a:lnTo>
                    <a:pt x="352221" y="203200"/>
                  </a:lnTo>
                  <a:lnTo>
                    <a:pt x="352221" y="292608"/>
                  </a:lnTo>
                  <a:lnTo>
                    <a:pt x="366280" y="292608"/>
                  </a:lnTo>
                  <a:lnTo>
                    <a:pt x="366280" y="203200"/>
                  </a:lnTo>
                  <a:close/>
                </a:path>
                <a:path extrusionOk="0" h="292734" w="1397635">
                  <a:moveTo>
                    <a:pt x="366522" y="110236"/>
                  </a:moveTo>
                  <a:lnTo>
                    <a:pt x="357809" y="66890"/>
                  </a:lnTo>
                  <a:lnTo>
                    <a:pt x="329946" y="47599"/>
                  </a:lnTo>
                  <a:lnTo>
                    <a:pt x="329946" y="83616"/>
                  </a:lnTo>
                  <a:lnTo>
                    <a:pt x="329946" y="89649"/>
                  </a:lnTo>
                  <a:lnTo>
                    <a:pt x="294474" y="89649"/>
                  </a:lnTo>
                  <a:lnTo>
                    <a:pt x="296189" y="79146"/>
                  </a:lnTo>
                  <a:lnTo>
                    <a:pt x="300774" y="70459"/>
                  </a:lnTo>
                  <a:lnTo>
                    <a:pt x="310134" y="65862"/>
                  </a:lnTo>
                  <a:lnTo>
                    <a:pt x="310134" y="65735"/>
                  </a:lnTo>
                  <a:lnTo>
                    <a:pt x="311899" y="65544"/>
                  </a:lnTo>
                  <a:lnTo>
                    <a:pt x="318414" y="65544"/>
                  </a:lnTo>
                  <a:lnTo>
                    <a:pt x="322922" y="68554"/>
                  </a:lnTo>
                  <a:lnTo>
                    <a:pt x="325424" y="73075"/>
                  </a:lnTo>
                  <a:lnTo>
                    <a:pt x="328434" y="77597"/>
                  </a:lnTo>
                  <a:lnTo>
                    <a:pt x="329946" y="83616"/>
                  </a:lnTo>
                  <a:lnTo>
                    <a:pt x="329946" y="47599"/>
                  </a:lnTo>
                  <a:lnTo>
                    <a:pt x="324485" y="46291"/>
                  </a:lnTo>
                  <a:lnTo>
                    <a:pt x="312013" y="45478"/>
                  </a:lnTo>
                  <a:lnTo>
                    <a:pt x="311886" y="45478"/>
                  </a:lnTo>
                  <a:lnTo>
                    <a:pt x="299923" y="46405"/>
                  </a:lnTo>
                  <a:lnTo>
                    <a:pt x="289166" y="49149"/>
                  </a:lnTo>
                  <a:lnTo>
                    <a:pt x="260985" y="76250"/>
                  </a:lnTo>
                  <a:lnTo>
                    <a:pt x="256806" y="98056"/>
                  </a:lnTo>
                  <a:lnTo>
                    <a:pt x="257378" y="113195"/>
                  </a:lnTo>
                  <a:lnTo>
                    <a:pt x="273596" y="149656"/>
                  </a:lnTo>
                  <a:lnTo>
                    <a:pt x="313524" y="160528"/>
                  </a:lnTo>
                  <a:lnTo>
                    <a:pt x="324040" y="159867"/>
                  </a:lnTo>
                  <a:lnTo>
                    <a:pt x="360603" y="137998"/>
                  </a:lnTo>
                  <a:lnTo>
                    <a:pt x="365747" y="121666"/>
                  </a:lnTo>
                  <a:lnTo>
                    <a:pt x="329603" y="121666"/>
                  </a:lnTo>
                  <a:lnTo>
                    <a:pt x="326224" y="131508"/>
                  </a:lnTo>
                  <a:lnTo>
                    <a:pt x="318325" y="137261"/>
                  </a:lnTo>
                  <a:lnTo>
                    <a:pt x="293446" y="110566"/>
                  </a:lnTo>
                  <a:lnTo>
                    <a:pt x="293458" y="110236"/>
                  </a:lnTo>
                  <a:lnTo>
                    <a:pt x="366522" y="110236"/>
                  </a:lnTo>
                  <a:close/>
                </a:path>
                <a:path extrusionOk="0" h="292734" w="1397635">
                  <a:moveTo>
                    <a:pt x="448818" y="46990"/>
                  </a:moveTo>
                  <a:lnTo>
                    <a:pt x="415480" y="66052"/>
                  </a:lnTo>
                  <a:lnTo>
                    <a:pt x="414388" y="69291"/>
                  </a:lnTo>
                  <a:lnTo>
                    <a:pt x="413385" y="48006"/>
                  </a:lnTo>
                  <a:lnTo>
                    <a:pt x="374904" y="48006"/>
                  </a:lnTo>
                  <a:lnTo>
                    <a:pt x="375259" y="57937"/>
                  </a:lnTo>
                  <a:lnTo>
                    <a:pt x="375386" y="68072"/>
                  </a:lnTo>
                  <a:lnTo>
                    <a:pt x="375412" y="157480"/>
                  </a:lnTo>
                  <a:lnTo>
                    <a:pt x="414388" y="157480"/>
                  </a:lnTo>
                  <a:lnTo>
                    <a:pt x="414388" y="109842"/>
                  </a:lnTo>
                  <a:lnTo>
                    <a:pt x="415417" y="97967"/>
                  </a:lnTo>
                  <a:lnTo>
                    <a:pt x="419138" y="88849"/>
                  </a:lnTo>
                  <a:lnTo>
                    <a:pt x="426453" y="82778"/>
                  </a:lnTo>
                  <a:lnTo>
                    <a:pt x="438289" y="80048"/>
                  </a:lnTo>
                  <a:lnTo>
                    <a:pt x="446290" y="79933"/>
                  </a:lnTo>
                  <a:lnTo>
                    <a:pt x="448818" y="80441"/>
                  </a:lnTo>
                  <a:lnTo>
                    <a:pt x="448818" y="46990"/>
                  </a:lnTo>
                  <a:close/>
                </a:path>
                <a:path extrusionOk="0" h="292734" w="1397635">
                  <a:moveTo>
                    <a:pt x="636257" y="157480"/>
                  </a:moveTo>
                  <a:lnTo>
                    <a:pt x="634352" y="137414"/>
                  </a:lnTo>
                  <a:lnTo>
                    <a:pt x="634238" y="81292"/>
                  </a:lnTo>
                  <a:lnTo>
                    <a:pt x="632663" y="69913"/>
                  </a:lnTo>
                  <a:lnTo>
                    <a:pt x="601802" y="45707"/>
                  </a:lnTo>
                  <a:lnTo>
                    <a:pt x="596912" y="45466"/>
                  </a:lnTo>
                  <a:lnTo>
                    <a:pt x="586625" y="46812"/>
                  </a:lnTo>
                  <a:lnTo>
                    <a:pt x="577215" y="50126"/>
                  </a:lnTo>
                  <a:lnTo>
                    <a:pt x="569061" y="55435"/>
                  </a:lnTo>
                  <a:lnTo>
                    <a:pt x="562559" y="62725"/>
                  </a:lnTo>
                  <a:lnTo>
                    <a:pt x="561073" y="65138"/>
                  </a:lnTo>
                  <a:lnTo>
                    <a:pt x="555752" y="56476"/>
                  </a:lnTo>
                  <a:lnTo>
                    <a:pt x="547712" y="50520"/>
                  </a:lnTo>
                  <a:lnTo>
                    <a:pt x="538086" y="47231"/>
                  </a:lnTo>
                  <a:lnTo>
                    <a:pt x="530326" y="46469"/>
                  </a:lnTo>
                  <a:lnTo>
                    <a:pt x="519950" y="47320"/>
                  </a:lnTo>
                  <a:lnTo>
                    <a:pt x="510628" y="50139"/>
                  </a:lnTo>
                  <a:lnTo>
                    <a:pt x="502589" y="55346"/>
                  </a:lnTo>
                  <a:lnTo>
                    <a:pt x="496049" y="63347"/>
                  </a:lnTo>
                  <a:lnTo>
                    <a:pt x="495020" y="65138"/>
                  </a:lnTo>
                  <a:lnTo>
                    <a:pt x="494512" y="48488"/>
                  </a:lnTo>
                  <a:lnTo>
                    <a:pt x="457187" y="48488"/>
                  </a:lnTo>
                  <a:lnTo>
                    <a:pt x="457187" y="157480"/>
                  </a:lnTo>
                  <a:lnTo>
                    <a:pt x="495528" y="157480"/>
                  </a:lnTo>
                  <a:lnTo>
                    <a:pt x="495528" y="91884"/>
                  </a:lnTo>
                  <a:lnTo>
                    <a:pt x="495757" y="84810"/>
                  </a:lnTo>
                  <a:lnTo>
                    <a:pt x="499287" y="75107"/>
                  </a:lnTo>
                  <a:lnTo>
                    <a:pt x="510362" y="69723"/>
                  </a:lnTo>
                  <a:lnTo>
                    <a:pt x="511670" y="69684"/>
                  </a:lnTo>
                  <a:lnTo>
                    <a:pt x="521601" y="73418"/>
                  </a:lnTo>
                  <a:lnTo>
                    <a:pt x="526034" y="82550"/>
                  </a:lnTo>
                  <a:lnTo>
                    <a:pt x="526796" y="90881"/>
                  </a:lnTo>
                  <a:lnTo>
                    <a:pt x="526796" y="157480"/>
                  </a:lnTo>
                  <a:lnTo>
                    <a:pt x="565111" y="157480"/>
                  </a:lnTo>
                  <a:lnTo>
                    <a:pt x="565111" y="91884"/>
                  </a:lnTo>
                  <a:lnTo>
                    <a:pt x="565353" y="84797"/>
                  </a:lnTo>
                  <a:lnTo>
                    <a:pt x="568909" y="75069"/>
                  </a:lnTo>
                  <a:lnTo>
                    <a:pt x="580021" y="69710"/>
                  </a:lnTo>
                  <a:lnTo>
                    <a:pt x="581253" y="69684"/>
                  </a:lnTo>
                  <a:lnTo>
                    <a:pt x="591108" y="73494"/>
                  </a:lnTo>
                  <a:lnTo>
                    <a:pt x="595261" y="82778"/>
                  </a:lnTo>
                  <a:lnTo>
                    <a:pt x="595909" y="90881"/>
                  </a:lnTo>
                  <a:lnTo>
                    <a:pt x="595909" y="157480"/>
                  </a:lnTo>
                  <a:lnTo>
                    <a:pt x="636257" y="157480"/>
                  </a:lnTo>
                  <a:close/>
                </a:path>
                <a:path extrusionOk="0" h="292734" w="1397635">
                  <a:moveTo>
                    <a:pt x="760476" y="103124"/>
                  </a:moveTo>
                  <a:lnTo>
                    <a:pt x="746658" y="62357"/>
                  </a:lnTo>
                  <a:lnTo>
                    <a:pt x="721423" y="48006"/>
                  </a:lnTo>
                  <a:lnTo>
                    <a:pt x="721423" y="101587"/>
                  </a:lnTo>
                  <a:lnTo>
                    <a:pt x="720737" y="115747"/>
                  </a:lnTo>
                  <a:lnTo>
                    <a:pt x="718172" y="126580"/>
                  </a:lnTo>
                  <a:lnTo>
                    <a:pt x="713079" y="134226"/>
                  </a:lnTo>
                  <a:lnTo>
                    <a:pt x="704748" y="137731"/>
                  </a:lnTo>
                  <a:lnTo>
                    <a:pt x="702411" y="137858"/>
                  </a:lnTo>
                  <a:lnTo>
                    <a:pt x="693064" y="135420"/>
                  </a:lnTo>
                  <a:lnTo>
                    <a:pt x="687171" y="128676"/>
                  </a:lnTo>
                  <a:lnTo>
                    <a:pt x="684047" y="118554"/>
                  </a:lnTo>
                  <a:lnTo>
                    <a:pt x="682955" y="105968"/>
                  </a:lnTo>
                  <a:lnTo>
                    <a:pt x="682764" y="102438"/>
                  </a:lnTo>
                  <a:lnTo>
                    <a:pt x="700633" y="68173"/>
                  </a:lnTo>
                  <a:lnTo>
                    <a:pt x="702411" y="68110"/>
                  </a:lnTo>
                  <a:lnTo>
                    <a:pt x="702411" y="68605"/>
                  </a:lnTo>
                  <a:lnTo>
                    <a:pt x="712063" y="71361"/>
                  </a:lnTo>
                  <a:lnTo>
                    <a:pt x="717791" y="78562"/>
                  </a:lnTo>
                  <a:lnTo>
                    <a:pt x="717765" y="78943"/>
                  </a:lnTo>
                  <a:lnTo>
                    <a:pt x="720610" y="89408"/>
                  </a:lnTo>
                  <a:lnTo>
                    <a:pt x="721423" y="101587"/>
                  </a:lnTo>
                  <a:lnTo>
                    <a:pt x="721423" y="48006"/>
                  </a:lnTo>
                  <a:lnTo>
                    <a:pt x="720813" y="47802"/>
                  </a:lnTo>
                  <a:lnTo>
                    <a:pt x="720852" y="47510"/>
                  </a:lnTo>
                  <a:lnTo>
                    <a:pt x="709688" y="45758"/>
                  </a:lnTo>
                  <a:lnTo>
                    <a:pt x="702411" y="45466"/>
                  </a:lnTo>
                  <a:lnTo>
                    <a:pt x="690499" y="46253"/>
                  </a:lnTo>
                  <a:lnTo>
                    <a:pt x="679704" y="48602"/>
                  </a:lnTo>
                  <a:lnTo>
                    <a:pt x="679716" y="48920"/>
                  </a:lnTo>
                  <a:lnTo>
                    <a:pt x="670382" y="52743"/>
                  </a:lnTo>
                  <a:lnTo>
                    <a:pt x="646303" y="83578"/>
                  </a:lnTo>
                  <a:lnTo>
                    <a:pt x="643890" y="103124"/>
                  </a:lnTo>
                  <a:lnTo>
                    <a:pt x="644791" y="115646"/>
                  </a:lnTo>
                  <a:lnTo>
                    <a:pt x="664972" y="150342"/>
                  </a:lnTo>
                  <a:lnTo>
                    <a:pt x="702411" y="160528"/>
                  </a:lnTo>
                  <a:lnTo>
                    <a:pt x="714121" y="159753"/>
                  </a:lnTo>
                  <a:lnTo>
                    <a:pt x="749160" y="141147"/>
                  </a:lnTo>
                  <a:lnTo>
                    <a:pt x="760133" y="110909"/>
                  </a:lnTo>
                  <a:lnTo>
                    <a:pt x="760476" y="103124"/>
                  </a:lnTo>
                  <a:close/>
                </a:path>
                <a:path extrusionOk="0" h="292734" w="1397635">
                  <a:moveTo>
                    <a:pt x="928966" y="508"/>
                  </a:moveTo>
                  <a:lnTo>
                    <a:pt x="826008" y="508"/>
                  </a:lnTo>
                  <a:lnTo>
                    <a:pt x="826008" y="157492"/>
                  </a:lnTo>
                  <a:lnTo>
                    <a:pt x="866178" y="157492"/>
                  </a:lnTo>
                  <a:lnTo>
                    <a:pt x="866178" y="95707"/>
                  </a:lnTo>
                  <a:lnTo>
                    <a:pt x="899312" y="95707"/>
                  </a:lnTo>
                  <a:lnTo>
                    <a:pt x="908354" y="66852"/>
                  </a:lnTo>
                  <a:lnTo>
                    <a:pt x="866178" y="66852"/>
                  </a:lnTo>
                  <a:lnTo>
                    <a:pt x="866178" y="29375"/>
                  </a:lnTo>
                  <a:lnTo>
                    <a:pt x="919937" y="29375"/>
                  </a:lnTo>
                  <a:lnTo>
                    <a:pt x="928966" y="508"/>
                  </a:lnTo>
                  <a:close/>
                </a:path>
                <a:path extrusionOk="0" h="292734" w="1397635">
                  <a:moveTo>
                    <a:pt x="970127" y="48107"/>
                  </a:moveTo>
                  <a:lnTo>
                    <a:pt x="931976" y="48107"/>
                  </a:lnTo>
                  <a:lnTo>
                    <a:pt x="931976" y="157492"/>
                  </a:lnTo>
                  <a:lnTo>
                    <a:pt x="970127" y="157492"/>
                  </a:lnTo>
                  <a:lnTo>
                    <a:pt x="970127" y="48107"/>
                  </a:lnTo>
                  <a:close/>
                </a:path>
                <a:path extrusionOk="0" h="292734" w="1397635">
                  <a:moveTo>
                    <a:pt x="979652" y="508"/>
                  </a:moveTo>
                  <a:lnTo>
                    <a:pt x="941489" y="508"/>
                  </a:lnTo>
                  <a:lnTo>
                    <a:pt x="932446" y="29375"/>
                  </a:lnTo>
                  <a:lnTo>
                    <a:pt x="970140" y="29375"/>
                  </a:lnTo>
                  <a:lnTo>
                    <a:pt x="979652" y="508"/>
                  </a:lnTo>
                  <a:close/>
                </a:path>
                <a:path extrusionOk="0" h="292734" w="1397635">
                  <a:moveTo>
                    <a:pt x="1079131" y="125082"/>
                  </a:moveTo>
                  <a:lnTo>
                    <a:pt x="1044003" y="90868"/>
                  </a:lnTo>
                  <a:lnTo>
                    <a:pt x="1032217" y="87706"/>
                  </a:lnTo>
                  <a:lnTo>
                    <a:pt x="1023404" y="84772"/>
                  </a:lnTo>
                  <a:lnTo>
                    <a:pt x="1018311" y="81140"/>
                  </a:lnTo>
                  <a:lnTo>
                    <a:pt x="1017333" y="77990"/>
                  </a:lnTo>
                  <a:lnTo>
                    <a:pt x="1017333" y="71412"/>
                  </a:lnTo>
                  <a:lnTo>
                    <a:pt x="1021359" y="67856"/>
                  </a:lnTo>
                  <a:lnTo>
                    <a:pt x="1032395" y="67856"/>
                  </a:lnTo>
                  <a:lnTo>
                    <a:pt x="1035418" y="68872"/>
                  </a:lnTo>
                  <a:lnTo>
                    <a:pt x="1037958" y="70904"/>
                  </a:lnTo>
                  <a:lnTo>
                    <a:pt x="1039964" y="73431"/>
                  </a:lnTo>
                  <a:lnTo>
                    <a:pt x="1040434" y="76974"/>
                  </a:lnTo>
                  <a:lnTo>
                    <a:pt x="1040434" y="81534"/>
                  </a:lnTo>
                  <a:lnTo>
                    <a:pt x="1077125" y="81534"/>
                  </a:lnTo>
                  <a:lnTo>
                    <a:pt x="1054366" y="48869"/>
                  </a:lnTo>
                  <a:lnTo>
                    <a:pt x="1028915" y="45072"/>
                  </a:lnTo>
                  <a:lnTo>
                    <a:pt x="1018489" y="45720"/>
                  </a:lnTo>
                  <a:lnTo>
                    <a:pt x="983805" y="66141"/>
                  </a:lnTo>
                  <a:lnTo>
                    <a:pt x="981189" y="79006"/>
                  </a:lnTo>
                  <a:lnTo>
                    <a:pt x="983018" y="89471"/>
                  </a:lnTo>
                  <a:lnTo>
                    <a:pt x="1022667" y="113360"/>
                  </a:lnTo>
                  <a:lnTo>
                    <a:pt x="1031011" y="116128"/>
                  </a:lnTo>
                  <a:lnTo>
                    <a:pt x="1037590" y="119430"/>
                  </a:lnTo>
                  <a:lnTo>
                    <a:pt x="1041603" y="123812"/>
                  </a:lnTo>
                  <a:lnTo>
                    <a:pt x="1042441" y="127622"/>
                  </a:lnTo>
                  <a:lnTo>
                    <a:pt x="1042441" y="134708"/>
                  </a:lnTo>
                  <a:lnTo>
                    <a:pt x="1036955" y="138252"/>
                  </a:lnTo>
                  <a:lnTo>
                    <a:pt x="1024902" y="138252"/>
                  </a:lnTo>
                  <a:lnTo>
                    <a:pt x="1021359" y="135724"/>
                  </a:lnTo>
                  <a:lnTo>
                    <a:pt x="1019340" y="132676"/>
                  </a:lnTo>
                  <a:lnTo>
                    <a:pt x="1016863" y="130149"/>
                  </a:lnTo>
                  <a:lnTo>
                    <a:pt x="1016330" y="126098"/>
                  </a:lnTo>
                  <a:lnTo>
                    <a:pt x="1016863" y="122047"/>
                  </a:lnTo>
                  <a:lnTo>
                    <a:pt x="980186" y="122047"/>
                  </a:lnTo>
                  <a:lnTo>
                    <a:pt x="1000620" y="156413"/>
                  </a:lnTo>
                  <a:lnTo>
                    <a:pt x="1029919" y="160528"/>
                  </a:lnTo>
                  <a:lnTo>
                    <a:pt x="1041590" y="159829"/>
                  </a:lnTo>
                  <a:lnTo>
                    <a:pt x="1076020" y="139738"/>
                  </a:lnTo>
                  <a:lnTo>
                    <a:pt x="1078890" y="129463"/>
                  </a:lnTo>
                  <a:lnTo>
                    <a:pt x="1079131" y="125082"/>
                  </a:lnTo>
                  <a:close/>
                </a:path>
                <a:path extrusionOk="0" h="292734" w="1397635">
                  <a:moveTo>
                    <a:pt x="1197610" y="157492"/>
                  </a:moveTo>
                  <a:lnTo>
                    <a:pt x="1196657" y="146481"/>
                  </a:lnTo>
                  <a:lnTo>
                    <a:pt x="1196200" y="137515"/>
                  </a:lnTo>
                  <a:lnTo>
                    <a:pt x="1196149" y="81026"/>
                  </a:lnTo>
                  <a:lnTo>
                    <a:pt x="1194574" y="69621"/>
                  </a:lnTo>
                  <a:lnTo>
                    <a:pt x="1163853" y="45326"/>
                  </a:lnTo>
                  <a:lnTo>
                    <a:pt x="1158925" y="45072"/>
                  </a:lnTo>
                  <a:lnTo>
                    <a:pt x="1152423" y="45072"/>
                  </a:lnTo>
                  <a:lnTo>
                    <a:pt x="1146403" y="46075"/>
                  </a:lnTo>
                  <a:lnTo>
                    <a:pt x="1135824" y="51142"/>
                  </a:lnTo>
                  <a:lnTo>
                    <a:pt x="1130808" y="54686"/>
                  </a:lnTo>
                  <a:lnTo>
                    <a:pt x="1126794" y="59753"/>
                  </a:lnTo>
                  <a:lnTo>
                    <a:pt x="1126794" y="508"/>
                  </a:lnTo>
                  <a:lnTo>
                    <a:pt x="1088631" y="508"/>
                  </a:lnTo>
                  <a:lnTo>
                    <a:pt x="1088631" y="157492"/>
                  </a:lnTo>
                  <a:lnTo>
                    <a:pt x="1126794" y="157492"/>
                  </a:lnTo>
                  <a:lnTo>
                    <a:pt x="1126794" y="91655"/>
                  </a:lnTo>
                  <a:lnTo>
                    <a:pt x="1127023" y="84543"/>
                  </a:lnTo>
                  <a:lnTo>
                    <a:pt x="1130566" y="74790"/>
                  </a:lnTo>
                  <a:lnTo>
                    <a:pt x="1141641" y="69405"/>
                  </a:lnTo>
                  <a:lnTo>
                    <a:pt x="1142860" y="69380"/>
                  </a:lnTo>
                  <a:lnTo>
                    <a:pt x="1152677" y="73202"/>
                  </a:lnTo>
                  <a:lnTo>
                    <a:pt x="1156804" y="82511"/>
                  </a:lnTo>
                  <a:lnTo>
                    <a:pt x="1157452" y="90652"/>
                  </a:lnTo>
                  <a:lnTo>
                    <a:pt x="1157452" y="157492"/>
                  </a:lnTo>
                  <a:lnTo>
                    <a:pt x="1197610" y="157492"/>
                  </a:lnTo>
                  <a:close/>
                </a:path>
                <a:path extrusionOk="0" h="292734" w="1397635">
                  <a:moveTo>
                    <a:pt x="1315097" y="110401"/>
                  </a:moveTo>
                  <a:lnTo>
                    <a:pt x="1306753" y="66941"/>
                  </a:lnTo>
                  <a:lnTo>
                    <a:pt x="1278483" y="47205"/>
                  </a:lnTo>
                  <a:lnTo>
                    <a:pt x="1278483" y="83553"/>
                  </a:lnTo>
                  <a:lnTo>
                    <a:pt x="1278483" y="89636"/>
                  </a:lnTo>
                  <a:lnTo>
                    <a:pt x="1242796" y="89636"/>
                  </a:lnTo>
                  <a:lnTo>
                    <a:pt x="1244549" y="78879"/>
                  </a:lnTo>
                  <a:lnTo>
                    <a:pt x="1249133" y="70167"/>
                  </a:lnTo>
                  <a:lnTo>
                    <a:pt x="1258493" y="65544"/>
                  </a:lnTo>
                  <a:lnTo>
                    <a:pt x="1260411" y="65328"/>
                  </a:lnTo>
                  <a:lnTo>
                    <a:pt x="1266901" y="65328"/>
                  </a:lnTo>
                  <a:lnTo>
                    <a:pt x="1271447" y="68364"/>
                  </a:lnTo>
                  <a:lnTo>
                    <a:pt x="1273924" y="72923"/>
                  </a:lnTo>
                  <a:lnTo>
                    <a:pt x="1276946" y="77482"/>
                  </a:lnTo>
                  <a:lnTo>
                    <a:pt x="1278483" y="83553"/>
                  </a:lnTo>
                  <a:lnTo>
                    <a:pt x="1278483" y="47205"/>
                  </a:lnTo>
                  <a:lnTo>
                    <a:pt x="1273784" y="46024"/>
                  </a:lnTo>
                  <a:lnTo>
                    <a:pt x="1260563" y="45072"/>
                  </a:lnTo>
                  <a:lnTo>
                    <a:pt x="1248422" y="46024"/>
                  </a:lnTo>
                  <a:lnTo>
                    <a:pt x="1214386" y="67132"/>
                  </a:lnTo>
                  <a:lnTo>
                    <a:pt x="1205661" y="98272"/>
                  </a:lnTo>
                  <a:lnTo>
                    <a:pt x="1206246" y="113030"/>
                  </a:lnTo>
                  <a:lnTo>
                    <a:pt x="1222463" y="149606"/>
                  </a:lnTo>
                  <a:lnTo>
                    <a:pt x="1262418" y="160528"/>
                  </a:lnTo>
                  <a:lnTo>
                    <a:pt x="1272755" y="159854"/>
                  </a:lnTo>
                  <a:lnTo>
                    <a:pt x="1309128" y="137922"/>
                  </a:lnTo>
                  <a:lnTo>
                    <a:pt x="1314094" y="121539"/>
                  </a:lnTo>
                  <a:lnTo>
                    <a:pt x="1277950" y="121539"/>
                  </a:lnTo>
                  <a:lnTo>
                    <a:pt x="1274521" y="131533"/>
                  </a:lnTo>
                  <a:lnTo>
                    <a:pt x="1266583" y="137287"/>
                  </a:lnTo>
                  <a:lnTo>
                    <a:pt x="1242326" y="110401"/>
                  </a:lnTo>
                  <a:lnTo>
                    <a:pt x="1315097" y="110401"/>
                  </a:lnTo>
                  <a:close/>
                </a:path>
                <a:path extrusionOk="0" h="292734" w="1397635">
                  <a:moveTo>
                    <a:pt x="1397508" y="45072"/>
                  </a:moveTo>
                  <a:lnTo>
                    <a:pt x="1364107" y="63754"/>
                  </a:lnTo>
                  <a:lnTo>
                    <a:pt x="1362837" y="67360"/>
                  </a:lnTo>
                  <a:lnTo>
                    <a:pt x="1362367" y="48107"/>
                  </a:lnTo>
                  <a:lnTo>
                    <a:pt x="1323670" y="48107"/>
                  </a:lnTo>
                  <a:lnTo>
                    <a:pt x="1324381" y="58026"/>
                  </a:lnTo>
                  <a:lnTo>
                    <a:pt x="1324635" y="68160"/>
                  </a:lnTo>
                  <a:lnTo>
                    <a:pt x="1324673" y="157492"/>
                  </a:lnTo>
                  <a:lnTo>
                    <a:pt x="1362837" y="157492"/>
                  </a:lnTo>
                  <a:lnTo>
                    <a:pt x="1362837" y="109893"/>
                  </a:lnTo>
                  <a:lnTo>
                    <a:pt x="1363853" y="98145"/>
                  </a:lnTo>
                  <a:lnTo>
                    <a:pt x="1367396" y="88633"/>
                  </a:lnTo>
                  <a:lnTo>
                    <a:pt x="1374216" y="81953"/>
                  </a:lnTo>
                  <a:lnTo>
                    <a:pt x="1385036" y="78714"/>
                  </a:lnTo>
                  <a:lnTo>
                    <a:pt x="1389468" y="78498"/>
                  </a:lnTo>
                  <a:lnTo>
                    <a:pt x="1397508" y="78498"/>
                  </a:lnTo>
                  <a:lnTo>
                    <a:pt x="1397508" y="450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2" name="Google Shape;172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3004" y="1306830"/>
              <a:ext cx="82422" cy="92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" name="Google Shape;173;p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908866" y="1308353"/>
              <a:ext cx="66840" cy="89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464729" y="1308353"/>
              <a:ext cx="64782" cy="894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6"/>
            <p:cNvSpPr/>
            <p:nvPr/>
          </p:nvSpPr>
          <p:spPr>
            <a:xfrm>
              <a:off x="1359687" y="1308353"/>
              <a:ext cx="14604" cy="89535"/>
            </a:xfrm>
            <a:custGeom>
              <a:rect b="b" l="l" r="r" t="t"/>
              <a:pathLst>
                <a:path extrusionOk="0" h="89534" w="14605">
                  <a:moveTo>
                    <a:pt x="14071" y="0"/>
                  </a:moveTo>
                  <a:lnTo>
                    <a:pt x="0" y="0"/>
                  </a:lnTo>
                  <a:lnTo>
                    <a:pt x="0" y="89408"/>
                  </a:lnTo>
                  <a:lnTo>
                    <a:pt x="14071" y="89408"/>
                  </a:lnTo>
                  <a:lnTo>
                    <a:pt x="1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76" name="Google Shape;176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052106" y="1308353"/>
              <a:ext cx="80390" cy="8940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" name="Google Shape;177;p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90725" y="1306322"/>
              <a:ext cx="76403" cy="93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" name="Google Shape;178;p6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206400" y="1308353"/>
              <a:ext cx="80924" cy="894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179;p6"/>
            <p:cNvSpPr/>
            <p:nvPr/>
          </p:nvSpPr>
          <p:spPr>
            <a:xfrm>
              <a:off x="1604429" y="1308353"/>
              <a:ext cx="14604" cy="89535"/>
            </a:xfrm>
            <a:custGeom>
              <a:rect b="b" l="l" r="r" t="t"/>
              <a:pathLst>
                <a:path extrusionOk="0" h="89534" w="14605">
                  <a:moveTo>
                    <a:pt x="14071" y="0"/>
                  </a:moveTo>
                  <a:lnTo>
                    <a:pt x="0" y="0"/>
                  </a:lnTo>
                  <a:lnTo>
                    <a:pt x="0" y="89408"/>
                  </a:lnTo>
                  <a:lnTo>
                    <a:pt x="14071" y="89408"/>
                  </a:lnTo>
                  <a:lnTo>
                    <a:pt x="140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0" name="Google Shape;180;p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01431" y="1306830"/>
              <a:ext cx="82410" cy="924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" name="Google Shape;181;p6"/>
            <p:cNvSpPr/>
            <p:nvPr/>
          </p:nvSpPr>
          <p:spPr>
            <a:xfrm>
              <a:off x="799985" y="1308353"/>
              <a:ext cx="821690" cy="89535"/>
            </a:xfrm>
            <a:custGeom>
              <a:rect b="b" l="l" r="r" t="t"/>
              <a:pathLst>
                <a:path extrusionOk="0" h="89534" w="821690">
                  <a:moveTo>
                    <a:pt x="20040" y="0"/>
                  </a:moveTo>
                  <a:lnTo>
                    <a:pt x="0" y="0"/>
                  </a:lnTo>
                  <a:lnTo>
                    <a:pt x="0" y="89154"/>
                  </a:lnTo>
                  <a:lnTo>
                    <a:pt x="20040" y="89154"/>
                  </a:lnTo>
                  <a:lnTo>
                    <a:pt x="20040" y="0"/>
                  </a:lnTo>
                  <a:close/>
                </a:path>
                <a:path extrusionOk="0" h="89534" w="821690">
                  <a:moveTo>
                    <a:pt x="576287" y="0"/>
                  </a:moveTo>
                  <a:lnTo>
                    <a:pt x="556260" y="0"/>
                  </a:lnTo>
                  <a:lnTo>
                    <a:pt x="556260" y="89154"/>
                  </a:lnTo>
                  <a:lnTo>
                    <a:pt x="576287" y="89154"/>
                  </a:lnTo>
                  <a:lnTo>
                    <a:pt x="576287" y="0"/>
                  </a:lnTo>
                  <a:close/>
                </a:path>
                <a:path extrusionOk="0" h="89534" w="821690">
                  <a:moveTo>
                    <a:pt x="821651" y="0"/>
                  </a:moveTo>
                  <a:lnTo>
                    <a:pt x="801624" y="0"/>
                  </a:lnTo>
                  <a:lnTo>
                    <a:pt x="801624" y="89154"/>
                  </a:lnTo>
                  <a:lnTo>
                    <a:pt x="821651" y="89154"/>
                  </a:lnTo>
                  <a:lnTo>
                    <a:pt x="8216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34290" y="6557009"/>
              <a:ext cx="874394" cy="269875"/>
            </a:xfrm>
            <a:custGeom>
              <a:rect b="b" l="l" r="r" t="t"/>
              <a:pathLst>
                <a:path extrusionOk="0" h="269875" w="874394">
                  <a:moveTo>
                    <a:pt x="874013" y="0"/>
                  </a:moveTo>
                  <a:lnTo>
                    <a:pt x="169164" y="0"/>
                  </a:lnTo>
                  <a:lnTo>
                    <a:pt x="0" y="269748"/>
                  </a:lnTo>
                  <a:lnTo>
                    <a:pt x="704850" y="269748"/>
                  </a:lnTo>
                  <a:lnTo>
                    <a:pt x="874013" y="0"/>
                  </a:lnTo>
                  <a:close/>
                </a:path>
              </a:pathLst>
            </a:custGeom>
            <a:solidFill>
              <a:srgbClr val="E712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6"/>
          <p:cNvSpPr txBox="1"/>
          <p:nvPr>
            <p:ph type="title"/>
          </p:nvPr>
        </p:nvSpPr>
        <p:spPr>
          <a:xfrm>
            <a:off x="487719" y="2217343"/>
            <a:ext cx="3613150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202020"/>
                </a:solidFill>
                <a:latin typeface="Arial"/>
                <a:ea typeface="Arial"/>
                <a:cs typeface="Arial"/>
                <a:sym typeface="Arial"/>
              </a:rPr>
              <a:t>NGUYÊN LÝ CƠ BẢN</a:t>
            </a:r>
            <a:endParaRPr sz="28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4" name="Google Shape;184;p6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639817" y="656085"/>
            <a:ext cx="4055719" cy="6165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hản ứng Chuỗi Polymerase để Khuếch đại Gen | HHLCS" id="189" name="Google Shape;189;g36a58c852f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673" y="808500"/>
            <a:ext cx="6664649" cy="49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36a58c852fe_0_0"/>
          <p:cNvSpPr txBox="1"/>
          <p:nvPr>
            <p:ph type="title"/>
          </p:nvPr>
        </p:nvSpPr>
        <p:spPr>
          <a:xfrm>
            <a:off x="122199" y="-69088"/>
            <a:ext cx="87828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975">
            <a:spAutoFit/>
          </a:bodyPr>
          <a:lstStyle/>
          <a:p>
            <a:pPr indent="0" lvl="0" marL="197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12121"/>
                </a:solidFill>
              </a:rPr>
              <a:t>Quy trình thực hiện PCR</a:t>
            </a:r>
            <a:endParaRPr sz="3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6a58c85572_0_58"/>
          <p:cNvSpPr txBox="1"/>
          <p:nvPr>
            <p:ph type="title"/>
          </p:nvPr>
        </p:nvSpPr>
        <p:spPr>
          <a:xfrm>
            <a:off x="122199" y="-69088"/>
            <a:ext cx="8782800" cy="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975">
            <a:spAutoFit/>
          </a:bodyPr>
          <a:lstStyle/>
          <a:p>
            <a:pPr indent="0" lvl="0" marL="197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12121"/>
                </a:solidFill>
              </a:rPr>
              <a:t>Quy trình thực hiện PCR</a:t>
            </a:r>
            <a:endParaRPr sz="3200"/>
          </a:p>
        </p:txBody>
      </p:sp>
      <p:pic>
        <p:nvPicPr>
          <p:cNvPr id="196" name="Google Shape;196;g36a58c85572_0_58"/>
          <p:cNvPicPr preferRelativeResize="0"/>
          <p:nvPr/>
        </p:nvPicPr>
        <p:blipFill rotWithShape="1">
          <a:blip r:embed="rId3">
            <a:alphaModFix/>
          </a:blip>
          <a:srcRect b="0" l="0" r="0" t="1429"/>
          <a:stretch/>
        </p:blipFill>
        <p:spPr>
          <a:xfrm>
            <a:off x="384100" y="881475"/>
            <a:ext cx="8258999" cy="487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g36a58c85572_0_58"/>
          <p:cNvSpPr txBox="1"/>
          <p:nvPr/>
        </p:nvSpPr>
        <p:spPr>
          <a:xfrm>
            <a:off x="6761450" y="5845500"/>
            <a:ext cx="1733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68 tỉ copies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2" name="Google Shape;202;p7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203" name="Google Shape;203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9144000" cy="685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" name="Google Shape;204;p7"/>
            <p:cNvSpPr/>
            <p:nvPr/>
          </p:nvSpPr>
          <p:spPr>
            <a:xfrm>
              <a:off x="7721345" y="0"/>
              <a:ext cx="1194435" cy="694690"/>
            </a:xfrm>
            <a:custGeom>
              <a:rect b="b" l="l" r="r" t="t"/>
              <a:pathLst>
                <a:path extrusionOk="0" h="694690" w="1194434">
                  <a:moveTo>
                    <a:pt x="1194053" y="0"/>
                  </a:moveTo>
                  <a:lnTo>
                    <a:pt x="0" y="0"/>
                  </a:lnTo>
                  <a:lnTo>
                    <a:pt x="0" y="694182"/>
                  </a:lnTo>
                  <a:lnTo>
                    <a:pt x="1194053" y="694182"/>
                  </a:lnTo>
                  <a:lnTo>
                    <a:pt x="1194053" y="0"/>
                  </a:lnTo>
                  <a:close/>
                </a:path>
              </a:pathLst>
            </a:custGeom>
            <a:solidFill>
              <a:srgbClr val="E61315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7"/>
            <p:cNvSpPr/>
            <p:nvPr/>
          </p:nvSpPr>
          <p:spPr>
            <a:xfrm>
              <a:off x="7875181" y="214743"/>
              <a:ext cx="878840" cy="252729"/>
            </a:xfrm>
            <a:custGeom>
              <a:rect b="b" l="l" r="r" t="t"/>
              <a:pathLst>
                <a:path extrusionOk="0" h="252729" w="878840">
                  <a:moveTo>
                    <a:pt x="74841" y="223545"/>
                  </a:moveTo>
                  <a:lnTo>
                    <a:pt x="49250" y="204406"/>
                  </a:lnTo>
                  <a:lnTo>
                    <a:pt x="41148" y="201803"/>
                  </a:lnTo>
                  <a:lnTo>
                    <a:pt x="37592" y="198755"/>
                  </a:lnTo>
                  <a:lnTo>
                    <a:pt x="37592" y="185712"/>
                  </a:lnTo>
                  <a:lnTo>
                    <a:pt x="43421" y="181787"/>
                  </a:lnTo>
                  <a:lnTo>
                    <a:pt x="57353" y="181787"/>
                  </a:lnTo>
                  <a:lnTo>
                    <a:pt x="63182" y="183527"/>
                  </a:lnTo>
                  <a:lnTo>
                    <a:pt x="68694" y="187883"/>
                  </a:lnTo>
                  <a:lnTo>
                    <a:pt x="71793" y="181787"/>
                  </a:lnTo>
                  <a:lnTo>
                    <a:pt x="72898" y="179616"/>
                  </a:lnTo>
                  <a:lnTo>
                    <a:pt x="67398" y="175272"/>
                  </a:lnTo>
                  <a:lnTo>
                    <a:pt x="58966" y="172656"/>
                  </a:lnTo>
                  <a:lnTo>
                    <a:pt x="50876" y="172656"/>
                  </a:lnTo>
                  <a:lnTo>
                    <a:pt x="41541" y="174294"/>
                  </a:lnTo>
                  <a:lnTo>
                    <a:pt x="34264" y="178854"/>
                  </a:lnTo>
                  <a:lnTo>
                    <a:pt x="29552" y="185864"/>
                  </a:lnTo>
                  <a:lnTo>
                    <a:pt x="27863" y="194843"/>
                  </a:lnTo>
                  <a:lnTo>
                    <a:pt x="27863" y="203974"/>
                  </a:lnTo>
                  <a:lnTo>
                    <a:pt x="33705" y="211797"/>
                  </a:lnTo>
                  <a:lnTo>
                    <a:pt x="42773" y="214414"/>
                  </a:lnTo>
                  <a:lnTo>
                    <a:pt x="52171" y="217449"/>
                  </a:lnTo>
                  <a:lnTo>
                    <a:pt x="60909" y="220065"/>
                  </a:lnTo>
                  <a:lnTo>
                    <a:pt x="64477" y="223977"/>
                  </a:lnTo>
                  <a:lnTo>
                    <a:pt x="64477" y="234848"/>
                  </a:lnTo>
                  <a:lnTo>
                    <a:pt x="62865" y="237896"/>
                  </a:lnTo>
                  <a:lnTo>
                    <a:pt x="59613" y="240499"/>
                  </a:lnTo>
                  <a:lnTo>
                    <a:pt x="56705" y="242239"/>
                  </a:lnTo>
                  <a:lnTo>
                    <a:pt x="53784" y="243547"/>
                  </a:lnTo>
                  <a:lnTo>
                    <a:pt x="42125" y="243547"/>
                  </a:lnTo>
                  <a:lnTo>
                    <a:pt x="35966" y="241376"/>
                  </a:lnTo>
                  <a:lnTo>
                    <a:pt x="29159" y="237020"/>
                  </a:lnTo>
                  <a:lnTo>
                    <a:pt x="25603" y="245719"/>
                  </a:lnTo>
                  <a:lnTo>
                    <a:pt x="32397" y="250075"/>
                  </a:lnTo>
                  <a:lnTo>
                    <a:pt x="40500" y="252679"/>
                  </a:lnTo>
                  <a:lnTo>
                    <a:pt x="54762" y="252679"/>
                  </a:lnTo>
                  <a:lnTo>
                    <a:pt x="60261" y="251371"/>
                  </a:lnTo>
                  <a:lnTo>
                    <a:pt x="64477" y="248335"/>
                  </a:lnTo>
                  <a:lnTo>
                    <a:pt x="70954" y="243979"/>
                  </a:lnTo>
                  <a:lnTo>
                    <a:pt x="71183" y="243547"/>
                  </a:lnTo>
                  <a:lnTo>
                    <a:pt x="74841" y="236588"/>
                  </a:lnTo>
                  <a:lnTo>
                    <a:pt x="74841" y="223545"/>
                  </a:lnTo>
                  <a:close/>
                </a:path>
                <a:path extrusionOk="0" h="252729" w="878840">
                  <a:moveTo>
                    <a:pt x="84239" y="0"/>
                  </a:moveTo>
                  <a:lnTo>
                    <a:pt x="0" y="0"/>
                  </a:lnTo>
                  <a:lnTo>
                    <a:pt x="0" y="25234"/>
                  </a:lnTo>
                  <a:lnTo>
                    <a:pt x="28841" y="25234"/>
                  </a:lnTo>
                  <a:lnTo>
                    <a:pt x="28841" y="134823"/>
                  </a:lnTo>
                  <a:lnTo>
                    <a:pt x="55079" y="134823"/>
                  </a:lnTo>
                  <a:lnTo>
                    <a:pt x="55079" y="25234"/>
                  </a:lnTo>
                  <a:lnTo>
                    <a:pt x="84239" y="25234"/>
                  </a:lnTo>
                  <a:lnTo>
                    <a:pt x="84239" y="0"/>
                  </a:lnTo>
                  <a:close/>
                </a:path>
                <a:path extrusionOk="0" h="252729" w="878840">
                  <a:moveTo>
                    <a:pt x="160705" y="134823"/>
                  </a:moveTo>
                  <a:lnTo>
                    <a:pt x="160058" y="126123"/>
                  </a:lnTo>
                  <a:lnTo>
                    <a:pt x="159740" y="119608"/>
                  </a:lnTo>
                  <a:lnTo>
                    <a:pt x="159613" y="68287"/>
                  </a:lnTo>
                  <a:lnTo>
                    <a:pt x="158318" y="59156"/>
                  </a:lnTo>
                  <a:lnTo>
                    <a:pt x="135763" y="38277"/>
                  </a:lnTo>
                  <a:lnTo>
                    <a:pt x="131546" y="38277"/>
                  </a:lnTo>
                  <a:lnTo>
                    <a:pt x="127330" y="39141"/>
                  </a:lnTo>
                  <a:lnTo>
                    <a:pt x="120853" y="43497"/>
                  </a:lnTo>
                  <a:lnTo>
                    <a:pt x="117614" y="46545"/>
                  </a:lnTo>
                  <a:lnTo>
                    <a:pt x="115023" y="50888"/>
                  </a:lnTo>
                  <a:lnTo>
                    <a:pt x="115023" y="0"/>
                  </a:lnTo>
                  <a:lnTo>
                    <a:pt x="90398" y="0"/>
                  </a:lnTo>
                  <a:lnTo>
                    <a:pt x="90398" y="134823"/>
                  </a:lnTo>
                  <a:lnTo>
                    <a:pt x="115023" y="134823"/>
                  </a:lnTo>
                  <a:lnTo>
                    <a:pt x="115023" y="75247"/>
                  </a:lnTo>
                  <a:lnTo>
                    <a:pt x="114046" y="59156"/>
                  </a:lnTo>
                  <a:lnTo>
                    <a:pt x="133172" y="59156"/>
                  </a:lnTo>
                  <a:lnTo>
                    <a:pt x="134785" y="68287"/>
                  </a:lnTo>
                  <a:lnTo>
                    <a:pt x="134785" y="134823"/>
                  </a:lnTo>
                  <a:lnTo>
                    <a:pt x="160705" y="134823"/>
                  </a:lnTo>
                  <a:close/>
                </a:path>
                <a:path extrusionOk="0" h="252729" w="878840">
                  <a:moveTo>
                    <a:pt x="176911" y="245287"/>
                  </a:moveTo>
                  <a:lnTo>
                    <a:pt x="175920" y="243547"/>
                  </a:lnTo>
                  <a:lnTo>
                    <a:pt x="172694" y="237896"/>
                  </a:lnTo>
                  <a:lnTo>
                    <a:pt x="168478" y="240944"/>
                  </a:lnTo>
                  <a:lnTo>
                    <a:pt x="163296" y="243547"/>
                  </a:lnTo>
                  <a:lnTo>
                    <a:pt x="151638" y="243547"/>
                  </a:lnTo>
                  <a:lnTo>
                    <a:pt x="144830" y="241808"/>
                  </a:lnTo>
                  <a:lnTo>
                    <a:pt x="136410" y="230505"/>
                  </a:lnTo>
                  <a:lnTo>
                    <a:pt x="133819" y="224409"/>
                  </a:lnTo>
                  <a:lnTo>
                    <a:pt x="133819" y="203974"/>
                  </a:lnTo>
                  <a:lnTo>
                    <a:pt x="136080" y="197015"/>
                  </a:lnTo>
                  <a:lnTo>
                    <a:pt x="139649" y="191363"/>
                  </a:lnTo>
                  <a:lnTo>
                    <a:pt x="144183" y="184835"/>
                  </a:lnTo>
                  <a:lnTo>
                    <a:pt x="150990" y="182232"/>
                  </a:lnTo>
                  <a:lnTo>
                    <a:pt x="162331" y="182232"/>
                  </a:lnTo>
                  <a:lnTo>
                    <a:pt x="166573" y="183857"/>
                  </a:lnTo>
                  <a:lnTo>
                    <a:pt x="166725" y="183857"/>
                  </a:lnTo>
                  <a:lnTo>
                    <a:pt x="170751" y="187007"/>
                  </a:lnTo>
                  <a:lnTo>
                    <a:pt x="173901" y="182232"/>
                  </a:lnTo>
                  <a:lnTo>
                    <a:pt x="175615" y="179616"/>
                  </a:lnTo>
                  <a:lnTo>
                    <a:pt x="171069" y="175704"/>
                  </a:lnTo>
                  <a:lnTo>
                    <a:pt x="163944" y="173101"/>
                  </a:lnTo>
                  <a:lnTo>
                    <a:pt x="157467" y="173101"/>
                  </a:lnTo>
                  <a:lnTo>
                    <a:pt x="126530" y="196583"/>
                  </a:lnTo>
                  <a:lnTo>
                    <a:pt x="123774" y="213537"/>
                  </a:lnTo>
                  <a:lnTo>
                    <a:pt x="126301" y="230047"/>
                  </a:lnTo>
                  <a:lnTo>
                    <a:pt x="133286" y="242189"/>
                  </a:lnTo>
                  <a:lnTo>
                    <a:pt x="143865" y="249682"/>
                  </a:lnTo>
                  <a:lnTo>
                    <a:pt x="157137" y="252247"/>
                  </a:lnTo>
                  <a:lnTo>
                    <a:pt x="164592" y="252247"/>
                  </a:lnTo>
                  <a:lnTo>
                    <a:pt x="172364" y="249199"/>
                  </a:lnTo>
                  <a:lnTo>
                    <a:pt x="176911" y="245287"/>
                  </a:lnTo>
                  <a:close/>
                </a:path>
                <a:path extrusionOk="0" h="252729" w="878840">
                  <a:moveTo>
                    <a:pt x="236194" y="174396"/>
                  </a:moveTo>
                  <a:lnTo>
                    <a:pt x="227126" y="174396"/>
                  </a:lnTo>
                  <a:lnTo>
                    <a:pt x="227126" y="250939"/>
                  </a:lnTo>
                  <a:lnTo>
                    <a:pt x="236194" y="250939"/>
                  </a:lnTo>
                  <a:lnTo>
                    <a:pt x="236194" y="174396"/>
                  </a:lnTo>
                  <a:close/>
                </a:path>
                <a:path extrusionOk="0" h="252729" w="878840">
                  <a:moveTo>
                    <a:pt x="236524" y="94373"/>
                  </a:moveTo>
                  <a:lnTo>
                    <a:pt x="235280" y="76542"/>
                  </a:lnTo>
                  <a:lnTo>
                    <a:pt x="234924" y="71297"/>
                  </a:lnTo>
                  <a:lnTo>
                    <a:pt x="229971" y="55676"/>
                  </a:lnTo>
                  <a:lnTo>
                    <a:pt x="229311" y="53606"/>
                  </a:lnTo>
                  <a:lnTo>
                    <a:pt x="218478" y="42265"/>
                  </a:lnTo>
                  <a:lnTo>
                    <a:pt x="212864" y="40970"/>
                  </a:lnTo>
                  <a:lnTo>
                    <a:pt x="212864" y="71297"/>
                  </a:lnTo>
                  <a:lnTo>
                    <a:pt x="212864" y="76542"/>
                  </a:lnTo>
                  <a:lnTo>
                    <a:pt x="189865" y="76542"/>
                  </a:lnTo>
                  <a:lnTo>
                    <a:pt x="190512" y="66548"/>
                  </a:lnTo>
                  <a:lnTo>
                    <a:pt x="190639" y="65798"/>
                  </a:lnTo>
                  <a:lnTo>
                    <a:pt x="192138" y="56540"/>
                  </a:lnTo>
                  <a:lnTo>
                    <a:pt x="201206" y="55676"/>
                  </a:lnTo>
                  <a:lnTo>
                    <a:pt x="205422" y="55676"/>
                  </a:lnTo>
                  <a:lnTo>
                    <a:pt x="208330" y="58280"/>
                  </a:lnTo>
                  <a:lnTo>
                    <a:pt x="209956" y="62191"/>
                  </a:lnTo>
                  <a:lnTo>
                    <a:pt x="211899" y="66103"/>
                  </a:lnTo>
                  <a:lnTo>
                    <a:pt x="211975" y="66548"/>
                  </a:lnTo>
                  <a:lnTo>
                    <a:pt x="212864" y="71297"/>
                  </a:lnTo>
                  <a:lnTo>
                    <a:pt x="212864" y="40970"/>
                  </a:lnTo>
                  <a:lnTo>
                    <a:pt x="201206" y="38277"/>
                  </a:lnTo>
                  <a:lnTo>
                    <a:pt x="186207" y="41579"/>
                  </a:lnTo>
                  <a:lnTo>
                    <a:pt x="175006" y="51003"/>
                  </a:lnTo>
                  <a:lnTo>
                    <a:pt x="167995" y="65798"/>
                  </a:lnTo>
                  <a:lnTo>
                    <a:pt x="167894" y="66548"/>
                  </a:lnTo>
                  <a:lnTo>
                    <a:pt x="165569" y="85242"/>
                  </a:lnTo>
                  <a:lnTo>
                    <a:pt x="167462" y="108254"/>
                  </a:lnTo>
                  <a:lnTo>
                    <a:pt x="173672" y="124548"/>
                  </a:lnTo>
                  <a:lnTo>
                    <a:pt x="184975" y="134226"/>
                  </a:lnTo>
                  <a:lnTo>
                    <a:pt x="202184" y="137439"/>
                  </a:lnTo>
                  <a:lnTo>
                    <a:pt x="210921" y="137439"/>
                  </a:lnTo>
                  <a:lnTo>
                    <a:pt x="235877" y="103949"/>
                  </a:lnTo>
                  <a:lnTo>
                    <a:pt x="212547" y="103949"/>
                  </a:lnTo>
                  <a:lnTo>
                    <a:pt x="211899" y="112649"/>
                  </a:lnTo>
                  <a:lnTo>
                    <a:pt x="208013" y="118300"/>
                  </a:lnTo>
                  <a:lnTo>
                    <a:pt x="200558" y="118300"/>
                  </a:lnTo>
                  <a:lnTo>
                    <a:pt x="194818" y="116217"/>
                  </a:lnTo>
                  <a:lnTo>
                    <a:pt x="191363" y="110744"/>
                  </a:lnTo>
                  <a:lnTo>
                    <a:pt x="189674" y="103073"/>
                  </a:lnTo>
                  <a:lnTo>
                    <a:pt x="189217" y="94373"/>
                  </a:lnTo>
                  <a:lnTo>
                    <a:pt x="236524" y="94373"/>
                  </a:lnTo>
                  <a:close/>
                </a:path>
                <a:path extrusionOk="0" h="252729" w="878840">
                  <a:moveTo>
                    <a:pt x="289331" y="40017"/>
                  </a:moveTo>
                  <a:lnTo>
                    <a:pt x="282168" y="40881"/>
                  </a:lnTo>
                  <a:lnTo>
                    <a:pt x="281914" y="40881"/>
                  </a:lnTo>
                  <a:lnTo>
                    <a:pt x="275526" y="44043"/>
                  </a:lnTo>
                  <a:lnTo>
                    <a:pt x="270611" y="49923"/>
                  </a:lnTo>
                  <a:lnTo>
                    <a:pt x="267296" y="59156"/>
                  </a:lnTo>
                  <a:lnTo>
                    <a:pt x="266649" y="40881"/>
                  </a:lnTo>
                  <a:lnTo>
                    <a:pt x="242023" y="40881"/>
                  </a:lnTo>
                  <a:lnTo>
                    <a:pt x="242354" y="48717"/>
                  </a:lnTo>
                  <a:lnTo>
                    <a:pt x="242354" y="134823"/>
                  </a:lnTo>
                  <a:lnTo>
                    <a:pt x="267296" y="134823"/>
                  </a:lnTo>
                  <a:lnTo>
                    <a:pt x="267296" y="93941"/>
                  </a:lnTo>
                  <a:lnTo>
                    <a:pt x="268020" y="83388"/>
                  </a:lnTo>
                  <a:lnTo>
                    <a:pt x="270624" y="75399"/>
                  </a:lnTo>
                  <a:lnTo>
                    <a:pt x="275780" y="70269"/>
                  </a:lnTo>
                  <a:lnTo>
                    <a:pt x="284149" y="68287"/>
                  </a:lnTo>
                  <a:lnTo>
                    <a:pt x="287718" y="68287"/>
                  </a:lnTo>
                  <a:lnTo>
                    <a:pt x="289331" y="68719"/>
                  </a:lnTo>
                  <a:lnTo>
                    <a:pt x="289331" y="68287"/>
                  </a:lnTo>
                  <a:lnTo>
                    <a:pt x="289331" y="59156"/>
                  </a:lnTo>
                  <a:lnTo>
                    <a:pt x="289331" y="40017"/>
                  </a:lnTo>
                  <a:close/>
                </a:path>
                <a:path extrusionOk="0" h="252729" w="878840">
                  <a:moveTo>
                    <a:pt x="338251" y="241376"/>
                  </a:moveTo>
                  <a:lnTo>
                    <a:pt x="304241" y="241376"/>
                  </a:lnTo>
                  <a:lnTo>
                    <a:pt x="304241" y="215709"/>
                  </a:lnTo>
                  <a:lnTo>
                    <a:pt x="331127" y="215709"/>
                  </a:lnTo>
                  <a:lnTo>
                    <a:pt x="331127" y="206578"/>
                  </a:lnTo>
                  <a:lnTo>
                    <a:pt x="304241" y="206578"/>
                  </a:lnTo>
                  <a:lnTo>
                    <a:pt x="304241" y="183527"/>
                  </a:lnTo>
                  <a:lnTo>
                    <a:pt x="335991" y="183527"/>
                  </a:lnTo>
                  <a:lnTo>
                    <a:pt x="336956" y="174396"/>
                  </a:lnTo>
                  <a:lnTo>
                    <a:pt x="295160" y="174396"/>
                  </a:lnTo>
                  <a:lnTo>
                    <a:pt x="295160" y="250939"/>
                  </a:lnTo>
                  <a:lnTo>
                    <a:pt x="338251" y="250939"/>
                  </a:lnTo>
                  <a:lnTo>
                    <a:pt x="338251" y="241376"/>
                  </a:lnTo>
                  <a:close/>
                </a:path>
                <a:path extrusionOk="0" h="252729" w="878840">
                  <a:moveTo>
                    <a:pt x="410184" y="134823"/>
                  </a:moveTo>
                  <a:lnTo>
                    <a:pt x="409536" y="126123"/>
                  </a:lnTo>
                  <a:lnTo>
                    <a:pt x="408889" y="119164"/>
                  </a:lnTo>
                  <a:lnTo>
                    <a:pt x="408762" y="68287"/>
                  </a:lnTo>
                  <a:lnTo>
                    <a:pt x="407466" y="59156"/>
                  </a:lnTo>
                  <a:lnTo>
                    <a:pt x="407060" y="56261"/>
                  </a:lnTo>
                  <a:lnTo>
                    <a:pt x="406527" y="55232"/>
                  </a:lnTo>
                  <a:lnTo>
                    <a:pt x="402005" y="46545"/>
                  </a:lnTo>
                  <a:lnTo>
                    <a:pt x="394398" y="40411"/>
                  </a:lnTo>
                  <a:lnTo>
                    <a:pt x="384911" y="38277"/>
                  </a:lnTo>
                  <a:lnTo>
                    <a:pt x="377850" y="39585"/>
                  </a:lnTo>
                  <a:lnTo>
                    <a:pt x="371462" y="42837"/>
                  </a:lnTo>
                  <a:lnTo>
                    <a:pt x="366052" y="48056"/>
                  </a:lnTo>
                  <a:lnTo>
                    <a:pt x="361911" y="55232"/>
                  </a:lnTo>
                  <a:lnTo>
                    <a:pt x="358660" y="48056"/>
                  </a:lnTo>
                  <a:lnTo>
                    <a:pt x="353974" y="43116"/>
                  </a:lnTo>
                  <a:lnTo>
                    <a:pt x="348234" y="40132"/>
                  </a:lnTo>
                  <a:lnTo>
                    <a:pt x="342150" y="39141"/>
                  </a:lnTo>
                  <a:lnTo>
                    <a:pt x="335178" y="39954"/>
                  </a:lnTo>
                  <a:lnTo>
                    <a:pt x="328980" y="42621"/>
                  </a:lnTo>
                  <a:lnTo>
                    <a:pt x="323697" y="47586"/>
                  </a:lnTo>
                  <a:lnTo>
                    <a:pt x="319468" y="55232"/>
                  </a:lnTo>
                  <a:lnTo>
                    <a:pt x="319138" y="40881"/>
                  </a:lnTo>
                  <a:lnTo>
                    <a:pt x="295160" y="40881"/>
                  </a:lnTo>
                  <a:lnTo>
                    <a:pt x="295160" y="134823"/>
                  </a:lnTo>
                  <a:lnTo>
                    <a:pt x="319786" y="134823"/>
                  </a:lnTo>
                  <a:lnTo>
                    <a:pt x="319786" y="75247"/>
                  </a:lnTo>
                  <a:lnTo>
                    <a:pt x="318820" y="59156"/>
                  </a:lnTo>
                  <a:lnTo>
                    <a:pt x="337934" y="59156"/>
                  </a:lnTo>
                  <a:lnTo>
                    <a:pt x="339877" y="68287"/>
                  </a:lnTo>
                  <a:lnTo>
                    <a:pt x="339877" y="134823"/>
                  </a:lnTo>
                  <a:lnTo>
                    <a:pt x="364502" y="134823"/>
                  </a:lnTo>
                  <a:lnTo>
                    <a:pt x="364502" y="75247"/>
                  </a:lnTo>
                  <a:lnTo>
                    <a:pt x="363524" y="59156"/>
                  </a:lnTo>
                  <a:lnTo>
                    <a:pt x="382651" y="59156"/>
                  </a:lnTo>
                  <a:lnTo>
                    <a:pt x="384263" y="68287"/>
                  </a:lnTo>
                  <a:lnTo>
                    <a:pt x="384263" y="134823"/>
                  </a:lnTo>
                  <a:lnTo>
                    <a:pt x="410184" y="134823"/>
                  </a:lnTo>
                  <a:close/>
                </a:path>
                <a:path extrusionOk="0" h="252729" w="878840">
                  <a:moveTo>
                    <a:pt x="439343" y="174396"/>
                  </a:moveTo>
                  <a:lnTo>
                    <a:pt x="430276" y="174396"/>
                  </a:lnTo>
                  <a:lnTo>
                    <a:pt x="430390" y="187883"/>
                  </a:lnTo>
                  <a:lnTo>
                    <a:pt x="430504" y="202666"/>
                  </a:lnTo>
                  <a:lnTo>
                    <a:pt x="430593" y="223113"/>
                  </a:lnTo>
                  <a:lnTo>
                    <a:pt x="430720" y="224409"/>
                  </a:lnTo>
                  <a:lnTo>
                    <a:pt x="431888" y="237020"/>
                  </a:lnTo>
                  <a:lnTo>
                    <a:pt x="425742" y="224409"/>
                  </a:lnTo>
                  <a:lnTo>
                    <a:pt x="421195" y="216154"/>
                  </a:lnTo>
                  <a:lnTo>
                    <a:pt x="405841" y="187883"/>
                  </a:lnTo>
                  <a:lnTo>
                    <a:pt x="398526" y="174396"/>
                  </a:lnTo>
                  <a:lnTo>
                    <a:pt x="387502" y="174396"/>
                  </a:lnTo>
                  <a:lnTo>
                    <a:pt x="387502" y="250939"/>
                  </a:lnTo>
                  <a:lnTo>
                    <a:pt x="396582" y="250939"/>
                  </a:lnTo>
                  <a:lnTo>
                    <a:pt x="396532" y="210058"/>
                  </a:lnTo>
                  <a:lnTo>
                    <a:pt x="396252" y="200494"/>
                  </a:lnTo>
                  <a:lnTo>
                    <a:pt x="395605" y="187883"/>
                  </a:lnTo>
                  <a:lnTo>
                    <a:pt x="402729" y="202666"/>
                  </a:lnTo>
                  <a:lnTo>
                    <a:pt x="406946" y="210058"/>
                  </a:lnTo>
                  <a:lnTo>
                    <a:pt x="429628" y="250939"/>
                  </a:lnTo>
                  <a:lnTo>
                    <a:pt x="439343" y="250939"/>
                  </a:lnTo>
                  <a:lnTo>
                    <a:pt x="439343" y="237020"/>
                  </a:lnTo>
                  <a:lnTo>
                    <a:pt x="439343" y="174396"/>
                  </a:lnTo>
                  <a:close/>
                </a:path>
                <a:path extrusionOk="0" h="252729" w="878840">
                  <a:moveTo>
                    <a:pt x="490537" y="87858"/>
                  </a:moveTo>
                  <a:lnTo>
                    <a:pt x="480250" y="50838"/>
                  </a:lnTo>
                  <a:lnTo>
                    <a:pt x="465264" y="40805"/>
                  </a:lnTo>
                  <a:lnTo>
                    <a:pt x="465264" y="87414"/>
                  </a:lnTo>
                  <a:lnTo>
                    <a:pt x="465239" y="87858"/>
                  </a:lnTo>
                  <a:lnTo>
                    <a:pt x="464756" y="99326"/>
                  </a:lnTo>
                  <a:lnTo>
                    <a:pt x="462876" y="109004"/>
                  </a:lnTo>
                  <a:lnTo>
                    <a:pt x="459117" y="115493"/>
                  </a:lnTo>
                  <a:lnTo>
                    <a:pt x="452958" y="117868"/>
                  </a:lnTo>
                  <a:lnTo>
                    <a:pt x="446608" y="115493"/>
                  </a:lnTo>
                  <a:lnTo>
                    <a:pt x="442747" y="109004"/>
                  </a:lnTo>
                  <a:lnTo>
                    <a:pt x="440829" y="99326"/>
                  </a:lnTo>
                  <a:lnTo>
                    <a:pt x="440321" y="87414"/>
                  </a:lnTo>
                  <a:lnTo>
                    <a:pt x="440791" y="76555"/>
                  </a:lnTo>
                  <a:lnTo>
                    <a:pt x="442620" y="67094"/>
                  </a:lnTo>
                  <a:lnTo>
                    <a:pt x="446468" y="60388"/>
                  </a:lnTo>
                  <a:lnTo>
                    <a:pt x="452958" y="57848"/>
                  </a:lnTo>
                  <a:lnTo>
                    <a:pt x="452958" y="58280"/>
                  </a:lnTo>
                  <a:lnTo>
                    <a:pt x="459244" y="60756"/>
                  </a:lnTo>
                  <a:lnTo>
                    <a:pt x="462991" y="67310"/>
                  </a:lnTo>
                  <a:lnTo>
                    <a:pt x="464781" y="76555"/>
                  </a:lnTo>
                  <a:lnTo>
                    <a:pt x="465264" y="87414"/>
                  </a:lnTo>
                  <a:lnTo>
                    <a:pt x="465264" y="40805"/>
                  </a:lnTo>
                  <a:lnTo>
                    <a:pt x="425373" y="50838"/>
                  </a:lnTo>
                  <a:lnTo>
                    <a:pt x="417614" y="67310"/>
                  </a:lnTo>
                  <a:lnTo>
                    <a:pt x="415048" y="87858"/>
                  </a:lnTo>
                  <a:lnTo>
                    <a:pt x="417728" y="109550"/>
                  </a:lnTo>
                  <a:lnTo>
                    <a:pt x="425373" y="125044"/>
                  </a:lnTo>
                  <a:lnTo>
                    <a:pt x="437324" y="134340"/>
                  </a:lnTo>
                  <a:lnTo>
                    <a:pt x="452958" y="137439"/>
                  </a:lnTo>
                  <a:lnTo>
                    <a:pt x="468388" y="134340"/>
                  </a:lnTo>
                  <a:lnTo>
                    <a:pt x="480250" y="125044"/>
                  </a:lnTo>
                  <a:lnTo>
                    <a:pt x="483768" y="117868"/>
                  </a:lnTo>
                  <a:lnTo>
                    <a:pt x="487857" y="109550"/>
                  </a:lnTo>
                  <a:lnTo>
                    <a:pt x="487921" y="109004"/>
                  </a:lnTo>
                  <a:lnTo>
                    <a:pt x="490537" y="87858"/>
                  </a:lnTo>
                  <a:close/>
                </a:path>
                <a:path extrusionOk="0" h="252729" w="878840">
                  <a:moveTo>
                    <a:pt x="539140" y="174396"/>
                  </a:moveTo>
                  <a:lnTo>
                    <a:pt x="486968" y="174396"/>
                  </a:lnTo>
                  <a:lnTo>
                    <a:pt x="486968" y="183527"/>
                  </a:lnTo>
                  <a:lnTo>
                    <a:pt x="508025" y="183527"/>
                  </a:lnTo>
                  <a:lnTo>
                    <a:pt x="508025" y="250939"/>
                  </a:lnTo>
                  <a:lnTo>
                    <a:pt x="516775" y="250939"/>
                  </a:lnTo>
                  <a:lnTo>
                    <a:pt x="516775" y="183527"/>
                  </a:lnTo>
                  <a:lnTo>
                    <a:pt x="538162" y="183527"/>
                  </a:lnTo>
                  <a:lnTo>
                    <a:pt x="539140" y="174396"/>
                  </a:lnTo>
                  <a:close/>
                </a:path>
                <a:path extrusionOk="0" h="252729" w="878840">
                  <a:moveTo>
                    <a:pt x="576072" y="0"/>
                  </a:moveTo>
                  <a:lnTo>
                    <a:pt x="509651" y="0"/>
                  </a:lnTo>
                  <a:lnTo>
                    <a:pt x="509651" y="134823"/>
                  </a:lnTo>
                  <a:lnTo>
                    <a:pt x="535571" y="134823"/>
                  </a:lnTo>
                  <a:lnTo>
                    <a:pt x="535571" y="81762"/>
                  </a:lnTo>
                  <a:lnTo>
                    <a:pt x="556958" y="81762"/>
                  </a:lnTo>
                  <a:lnTo>
                    <a:pt x="562787" y="56972"/>
                  </a:lnTo>
                  <a:lnTo>
                    <a:pt x="535571" y="56972"/>
                  </a:lnTo>
                  <a:lnTo>
                    <a:pt x="535571" y="24790"/>
                  </a:lnTo>
                  <a:lnTo>
                    <a:pt x="570242" y="24790"/>
                  </a:lnTo>
                  <a:lnTo>
                    <a:pt x="576072" y="0"/>
                  </a:lnTo>
                  <a:close/>
                </a:path>
                <a:path extrusionOk="0" h="252729" w="878840">
                  <a:moveTo>
                    <a:pt x="594868" y="174396"/>
                  </a:moveTo>
                  <a:lnTo>
                    <a:pt x="585787" y="174396"/>
                  </a:lnTo>
                  <a:lnTo>
                    <a:pt x="585787" y="250939"/>
                  </a:lnTo>
                  <a:lnTo>
                    <a:pt x="594868" y="250939"/>
                  </a:lnTo>
                  <a:lnTo>
                    <a:pt x="594868" y="174396"/>
                  </a:lnTo>
                  <a:close/>
                </a:path>
                <a:path extrusionOk="0" h="252729" w="878840">
                  <a:moveTo>
                    <a:pt x="602640" y="40881"/>
                  </a:moveTo>
                  <a:lnTo>
                    <a:pt x="578015" y="40881"/>
                  </a:lnTo>
                  <a:lnTo>
                    <a:pt x="578015" y="134823"/>
                  </a:lnTo>
                  <a:lnTo>
                    <a:pt x="602640" y="134823"/>
                  </a:lnTo>
                  <a:lnTo>
                    <a:pt x="602640" y="40881"/>
                  </a:lnTo>
                  <a:close/>
                </a:path>
                <a:path extrusionOk="0" h="252729" w="878840">
                  <a:moveTo>
                    <a:pt x="608799" y="0"/>
                  </a:moveTo>
                  <a:lnTo>
                    <a:pt x="584174" y="0"/>
                  </a:lnTo>
                  <a:lnTo>
                    <a:pt x="578345" y="24790"/>
                  </a:lnTo>
                  <a:lnTo>
                    <a:pt x="602640" y="24790"/>
                  </a:lnTo>
                  <a:lnTo>
                    <a:pt x="608799" y="0"/>
                  </a:lnTo>
                  <a:close/>
                </a:path>
                <a:path extrusionOk="0" h="252729" w="878840">
                  <a:moveTo>
                    <a:pt x="672947" y="106984"/>
                  </a:moveTo>
                  <a:lnTo>
                    <a:pt x="648944" y="77127"/>
                  </a:lnTo>
                  <a:lnTo>
                    <a:pt x="640626" y="74104"/>
                  </a:lnTo>
                  <a:lnTo>
                    <a:pt x="635101" y="70993"/>
                  </a:lnTo>
                  <a:lnTo>
                    <a:pt x="633095" y="66548"/>
                  </a:lnTo>
                  <a:lnTo>
                    <a:pt x="633095" y="60896"/>
                  </a:lnTo>
                  <a:lnTo>
                    <a:pt x="635685" y="57848"/>
                  </a:lnTo>
                  <a:lnTo>
                    <a:pt x="642810" y="57848"/>
                  </a:lnTo>
                  <a:lnTo>
                    <a:pt x="644753" y="58712"/>
                  </a:lnTo>
                  <a:lnTo>
                    <a:pt x="646379" y="60452"/>
                  </a:lnTo>
                  <a:lnTo>
                    <a:pt x="647674" y="62636"/>
                  </a:lnTo>
                  <a:lnTo>
                    <a:pt x="648004" y="65671"/>
                  </a:lnTo>
                  <a:lnTo>
                    <a:pt x="648004" y="69583"/>
                  </a:lnTo>
                  <a:lnTo>
                    <a:pt x="671652" y="69583"/>
                  </a:lnTo>
                  <a:lnTo>
                    <a:pt x="669429" y="57848"/>
                  </a:lnTo>
                  <a:lnTo>
                    <a:pt x="668743" y="54241"/>
                  </a:lnTo>
                  <a:lnTo>
                    <a:pt x="661809" y="44640"/>
                  </a:lnTo>
                  <a:lnTo>
                    <a:pt x="651941" y="39649"/>
                  </a:lnTo>
                  <a:lnTo>
                    <a:pt x="651738" y="39649"/>
                  </a:lnTo>
                  <a:lnTo>
                    <a:pt x="640549" y="38277"/>
                  </a:lnTo>
                  <a:lnTo>
                    <a:pt x="630135" y="39649"/>
                  </a:lnTo>
                  <a:lnTo>
                    <a:pt x="620179" y="44361"/>
                  </a:lnTo>
                  <a:lnTo>
                    <a:pt x="612711" y="53327"/>
                  </a:lnTo>
                  <a:lnTo>
                    <a:pt x="609765" y="67411"/>
                  </a:lnTo>
                  <a:lnTo>
                    <a:pt x="615937" y="85432"/>
                  </a:lnTo>
                  <a:lnTo>
                    <a:pt x="629526" y="94157"/>
                  </a:lnTo>
                  <a:lnTo>
                    <a:pt x="643115" y="99949"/>
                  </a:lnTo>
                  <a:lnTo>
                    <a:pt x="649300" y="109169"/>
                  </a:lnTo>
                  <a:lnTo>
                    <a:pt x="649300" y="115252"/>
                  </a:lnTo>
                  <a:lnTo>
                    <a:pt x="645731" y="118300"/>
                  </a:lnTo>
                  <a:lnTo>
                    <a:pt x="637959" y="118300"/>
                  </a:lnTo>
                  <a:lnTo>
                    <a:pt x="635685" y="116128"/>
                  </a:lnTo>
                  <a:lnTo>
                    <a:pt x="634390" y="113512"/>
                  </a:lnTo>
                  <a:lnTo>
                    <a:pt x="632764" y="111340"/>
                  </a:lnTo>
                  <a:lnTo>
                    <a:pt x="632574" y="109169"/>
                  </a:lnTo>
                  <a:lnTo>
                    <a:pt x="632523" y="106984"/>
                  </a:lnTo>
                  <a:lnTo>
                    <a:pt x="632764" y="104381"/>
                  </a:lnTo>
                  <a:lnTo>
                    <a:pt x="609117" y="104381"/>
                  </a:lnTo>
                  <a:lnTo>
                    <a:pt x="611581" y="121475"/>
                  </a:lnTo>
                  <a:lnTo>
                    <a:pt x="618591" y="131508"/>
                  </a:lnTo>
                  <a:lnTo>
                    <a:pt x="628891" y="136245"/>
                  </a:lnTo>
                  <a:lnTo>
                    <a:pt x="641197" y="137439"/>
                  </a:lnTo>
                  <a:lnTo>
                    <a:pt x="652995" y="135851"/>
                  </a:lnTo>
                  <a:lnTo>
                    <a:pt x="663143" y="130695"/>
                  </a:lnTo>
                  <a:lnTo>
                    <a:pt x="670267" y="121285"/>
                  </a:lnTo>
                  <a:lnTo>
                    <a:pt x="670826" y="118300"/>
                  </a:lnTo>
                  <a:lnTo>
                    <a:pt x="672947" y="106984"/>
                  </a:lnTo>
                  <a:close/>
                </a:path>
                <a:path extrusionOk="0" h="252729" w="878840">
                  <a:moveTo>
                    <a:pt x="695299" y="174396"/>
                  </a:moveTo>
                  <a:lnTo>
                    <a:pt x="653503" y="174396"/>
                  </a:lnTo>
                  <a:lnTo>
                    <a:pt x="653503" y="250939"/>
                  </a:lnTo>
                  <a:lnTo>
                    <a:pt x="662584" y="250939"/>
                  </a:lnTo>
                  <a:lnTo>
                    <a:pt x="662584" y="215277"/>
                  </a:lnTo>
                  <a:lnTo>
                    <a:pt x="689140" y="215277"/>
                  </a:lnTo>
                  <a:lnTo>
                    <a:pt x="689140" y="206146"/>
                  </a:lnTo>
                  <a:lnTo>
                    <a:pt x="662584" y="206146"/>
                  </a:lnTo>
                  <a:lnTo>
                    <a:pt x="662584" y="183527"/>
                  </a:lnTo>
                  <a:lnTo>
                    <a:pt x="694004" y="183527"/>
                  </a:lnTo>
                  <a:lnTo>
                    <a:pt x="695299" y="174396"/>
                  </a:lnTo>
                  <a:close/>
                </a:path>
                <a:path extrusionOk="0" h="252729" w="878840">
                  <a:moveTo>
                    <a:pt x="749414" y="134823"/>
                  </a:moveTo>
                  <a:lnTo>
                    <a:pt x="748766" y="126123"/>
                  </a:lnTo>
                  <a:lnTo>
                    <a:pt x="748436" y="119608"/>
                  </a:lnTo>
                  <a:lnTo>
                    <a:pt x="748309" y="68287"/>
                  </a:lnTo>
                  <a:lnTo>
                    <a:pt x="747014" y="59156"/>
                  </a:lnTo>
                  <a:lnTo>
                    <a:pt x="724458" y="38277"/>
                  </a:lnTo>
                  <a:lnTo>
                    <a:pt x="720255" y="38277"/>
                  </a:lnTo>
                  <a:lnTo>
                    <a:pt x="703732" y="50888"/>
                  </a:lnTo>
                  <a:lnTo>
                    <a:pt x="703732" y="0"/>
                  </a:lnTo>
                  <a:lnTo>
                    <a:pt x="679107" y="0"/>
                  </a:lnTo>
                  <a:lnTo>
                    <a:pt x="679107" y="134823"/>
                  </a:lnTo>
                  <a:lnTo>
                    <a:pt x="703732" y="134823"/>
                  </a:lnTo>
                  <a:lnTo>
                    <a:pt x="703732" y="75247"/>
                  </a:lnTo>
                  <a:lnTo>
                    <a:pt x="702754" y="59156"/>
                  </a:lnTo>
                  <a:lnTo>
                    <a:pt x="721868" y="59156"/>
                  </a:lnTo>
                  <a:lnTo>
                    <a:pt x="723493" y="68287"/>
                  </a:lnTo>
                  <a:lnTo>
                    <a:pt x="723493" y="134823"/>
                  </a:lnTo>
                  <a:lnTo>
                    <a:pt x="749414" y="134823"/>
                  </a:lnTo>
                  <a:close/>
                </a:path>
                <a:path extrusionOk="0" h="252729" w="878840">
                  <a:moveTo>
                    <a:pt x="752652" y="174396"/>
                  </a:moveTo>
                  <a:lnTo>
                    <a:pt x="743572" y="174396"/>
                  </a:lnTo>
                  <a:lnTo>
                    <a:pt x="743572" y="250939"/>
                  </a:lnTo>
                  <a:lnTo>
                    <a:pt x="752652" y="250939"/>
                  </a:lnTo>
                  <a:lnTo>
                    <a:pt x="752652" y="174396"/>
                  </a:lnTo>
                  <a:close/>
                </a:path>
                <a:path extrusionOk="0" h="252729" w="878840">
                  <a:moveTo>
                    <a:pt x="825220" y="94373"/>
                  </a:moveTo>
                  <a:lnTo>
                    <a:pt x="824090" y="76542"/>
                  </a:lnTo>
                  <a:lnTo>
                    <a:pt x="823760" y="71297"/>
                  </a:lnTo>
                  <a:lnTo>
                    <a:pt x="818794" y="55676"/>
                  </a:lnTo>
                  <a:lnTo>
                    <a:pt x="818134" y="53606"/>
                  </a:lnTo>
                  <a:lnTo>
                    <a:pt x="807224" y="42265"/>
                  </a:lnTo>
                  <a:lnTo>
                    <a:pt x="801573" y="40970"/>
                  </a:lnTo>
                  <a:lnTo>
                    <a:pt x="801573" y="71297"/>
                  </a:lnTo>
                  <a:lnTo>
                    <a:pt x="801573" y="76542"/>
                  </a:lnTo>
                  <a:lnTo>
                    <a:pt x="778573" y="76542"/>
                  </a:lnTo>
                  <a:lnTo>
                    <a:pt x="779221" y="66548"/>
                  </a:lnTo>
                  <a:lnTo>
                    <a:pt x="779335" y="65798"/>
                  </a:lnTo>
                  <a:lnTo>
                    <a:pt x="780834" y="56540"/>
                  </a:lnTo>
                  <a:lnTo>
                    <a:pt x="789914" y="55676"/>
                  </a:lnTo>
                  <a:lnTo>
                    <a:pt x="794118" y="55676"/>
                  </a:lnTo>
                  <a:lnTo>
                    <a:pt x="797039" y="58280"/>
                  </a:lnTo>
                  <a:lnTo>
                    <a:pt x="798652" y="62191"/>
                  </a:lnTo>
                  <a:lnTo>
                    <a:pt x="800595" y="66103"/>
                  </a:lnTo>
                  <a:lnTo>
                    <a:pt x="800684" y="66548"/>
                  </a:lnTo>
                  <a:lnTo>
                    <a:pt x="801573" y="71297"/>
                  </a:lnTo>
                  <a:lnTo>
                    <a:pt x="801573" y="40970"/>
                  </a:lnTo>
                  <a:lnTo>
                    <a:pt x="763993" y="51003"/>
                  </a:lnTo>
                  <a:lnTo>
                    <a:pt x="756920" y="66548"/>
                  </a:lnTo>
                  <a:lnTo>
                    <a:pt x="754595" y="85242"/>
                  </a:lnTo>
                  <a:lnTo>
                    <a:pt x="756488" y="108254"/>
                  </a:lnTo>
                  <a:lnTo>
                    <a:pt x="762698" y="124548"/>
                  </a:lnTo>
                  <a:lnTo>
                    <a:pt x="774001" y="134226"/>
                  </a:lnTo>
                  <a:lnTo>
                    <a:pt x="791210" y="137439"/>
                  </a:lnTo>
                  <a:lnTo>
                    <a:pt x="799630" y="137439"/>
                  </a:lnTo>
                  <a:lnTo>
                    <a:pt x="821143" y="118300"/>
                  </a:lnTo>
                  <a:lnTo>
                    <a:pt x="823341" y="112179"/>
                  </a:lnTo>
                  <a:lnTo>
                    <a:pt x="824572" y="103949"/>
                  </a:lnTo>
                  <a:lnTo>
                    <a:pt x="801243" y="103949"/>
                  </a:lnTo>
                  <a:lnTo>
                    <a:pt x="800595" y="112649"/>
                  </a:lnTo>
                  <a:lnTo>
                    <a:pt x="796709" y="118300"/>
                  </a:lnTo>
                  <a:lnTo>
                    <a:pt x="789584" y="118300"/>
                  </a:lnTo>
                  <a:lnTo>
                    <a:pt x="783666" y="116217"/>
                  </a:lnTo>
                  <a:lnTo>
                    <a:pt x="780148" y="110744"/>
                  </a:lnTo>
                  <a:lnTo>
                    <a:pt x="778510" y="103073"/>
                  </a:lnTo>
                  <a:lnTo>
                    <a:pt x="778243" y="94373"/>
                  </a:lnTo>
                  <a:lnTo>
                    <a:pt x="825220" y="94373"/>
                  </a:lnTo>
                  <a:close/>
                </a:path>
                <a:path extrusionOk="0" h="252729" w="878840">
                  <a:moveTo>
                    <a:pt x="859243" y="245287"/>
                  </a:moveTo>
                  <a:lnTo>
                    <a:pt x="858177" y="243547"/>
                  </a:lnTo>
                  <a:lnTo>
                    <a:pt x="854710" y="237896"/>
                  </a:lnTo>
                  <a:lnTo>
                    <a:pt x="850823" y="240944"/>
                  </a:lnTo>
                  <a:lnTo>
                    <a:pt x="845642" y="243547"/>
                  </a:lnTo>
                  <a:lnTo>
                    <a:pt x="833970" y="243547"/>
                  </a:lnTo>
                  <a:lnTo>
                    <a:pt x="827163" y="241808"/>
                  </a:lnTo>
                  <a:lnTo>
                    <a:pt x="822960" y="236156"/>
                  </a:lnTo>
                  <a:lnTo>
                    <a:pt x="818426" y="230505"/>
                  </a:lnTo>
                  <a:lnTo>
                    <a:pt x="816152" y="224409"/>
                  </a:lnTo>
                  <a:lnTo>
                    <a:pt x="816152" y="203974"/>
                  </a:lnTo>
                  <a:lnTo>
                    <a:pt x="818095" y="197015"/>
                  </a:lnTo>
                  <a:lnTo>
                    <a:pt x="821664" y="191363"/>
                  </a:lnTo>
                  <a:lnTo>
                    <a:pt x="826198" y="184835"/>
                  </a:lnTo>
                  <a:lnTo>
                    <a:pt x="833005" y="182232"/>
                  </a:lnTo>
                  <a:lnTo>
                    <a:pt x="844664" y="182232"/>
                  </a:lnTo>
                  <a:lnTo>
                    <a:pt x="848614" y="183857"/>
                  </a:lnTo>
                  <a:lnTo>
                    <a:pt x="850074" y="184835"/>
                  </a:lnTo>
                  <a:lnTo>
                    <a:pt x="853084" y="187007"/>
                  </a:lnTo>
                  <a:lnTo>
                    <a:pt x="856018" y="182232"/>
                  </a:lnTo>
                  <a:lnTo>
                    <a:pt x="857631" y="179616"/>
                  </a:lnTo>
                  <a:lnTo>
                    <a:pt x="853084" y="175704"/>
                  </a:lnTo>
                  <a:lnTo>
                    <a:pt x="846289" y="173101"/>
                  </a:lnTo>
                  <a:lnTo>
                    <a:pt x="839800" y="173101"/>
                  </a:lnTo>
                  <a:lnTo>
                    <a:pt x="827024" y="175869"/>
                  </a:lnTo>
                  <a:lnTo>
                    <a:pt x="816279" y="183857"/>
                  </a:lnTo>
                  <a:lnTo>
                    <a:pt x="808863" y="196583"/>
                  </a:lnTo>
                  <a:lnTo>
                    <a:pt x="808799" y="197015"/>
                  </a:lnTo>
                  <a:lnTo>
                    <a:pt x="806107" y="213537"/>
                  </a:lnTo>
                  <a:lnTo>
                    <a:pt x="808583" y="230047"/>
                  </a:lnTo>
                  <a:lnTo>
                    <a:pt x="815467" y="242189"/>
                  </a:lnTo>
                  <a:lnTo>
                    <a:pt x="825931" y="249682"/>
                  </a:lnTo>
                  <a:lnTo>
                    <a:pt x="839152" y="252247"/>
                  </a:lnTo>
                  <a:lnTo>
                    <a:pt x="846607" y="252247"/>
                  </a:lnTo>
                  <a:lnTo>
                    <a:pt x="854710" y="249199"/>
                  </a:lnTo>
                  <a:lnTo>
                    <a:pt x="859243" y="245287"/>
                  </a:lnTo>
                  <a:close/>
                </a:path>
                <a:path extrusionOk="0" h="252729" w="878840">
                  <a:moveTo>
                    <a:pt x="878357" y="38277"/>
                  </a:moveTo>
                  <a:lnTo>
                    <a:pt x="870813" y="39243"/>
                  </a:lnTo>
                  <a:lnTo>
                    <a:pt x="864387" y="42456"/>
                  </a:lnTo>
                  <a:lnTo>
                    <a:pt x="859358" y="48361"/>
                  </a:lnTo>
                  <a:lnTo>
                    <a:pt x="856005" y="57416"/>
                  </a:lnTo>
                  <a:lnTo>
                    <a:pt x="855675" y="40881"/>
                  </a:lnTo>
                  <a:lnTo>
                    <a:pt x="830732" y="40881"/>
                  </a:lnTo>
                  <a:lnTo>
                    <a:pt x="831354" y="48361"/>
                  </a:lnTo>
                  <a:lnTo>
                    <a:pt x="831380" y="134823"/>
                  </a:lnTo>
                  <a:lnTo>
                    <a:pt x="856005" y="134823"/>
                  </a:lnTo>
                  <a:lnTo>
                    <a:pt x="856005" y="93941"/>
                  </a:lnTo>
                  <a:lnTo>
                    <a:pt x="856780" y="83121"/>
                  </a:lnTo>
                  <a:lnTo>
                    <a:pt x="859485" y="74587"/>
                  </a:lnTo>
                  <a:lnTo>
                    <a:pt x="864755" y="68986"/>
                  </a:lnTo>
                  <a:lnTo>
                    <a:pt x="873175" y="66979"/>
                  </a:lnTo>
                  <a:lnTo>
                    <a:pt x="878357" y="66979"/>
                  </a:lnTo>
                  <a:lnTo>
                    <a:pt x="878357" y="57416"/>
                  </a:lnTo>
                  <a:lnTo>
                    <a:pt x="878357" y="3827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7"/>
          <p:cNvSpPr txBox="1"/>
          <p:nvPr>
            <p:ph type="title"/>
          </p:nvPr>
        </p:nvSpPr>
        <p:spPr>
          <a:xfrm>
            <a:off x="122199" y="-69088"/>
            <a:ext cx="8782685" cy="93078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9975">
            <a:spAutoFit/>
          </a:bodyPr>
          <a:lstStyle/>
          <a:p>
            <a:pPr indent="0" lvl="0" marL="1974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212121"/>
                </a:solidFill>
              </a:rPr>
              <a:t>Quy trình thực hiện PCR</a:t>
            </a:r>
            <a:endParaRPr sz="3200"/>
          </a:p>
        </p:txBody>
      </p:sp>
      <p:grpSp>
        <p:nvGrpSpPr>
          <p:cNvPr id="207" name="Google Shape;207;p7"/>
          <p:cNvGrpSpPr/>
          <p:nvPr/>
        </p:nvGrpSpPr>
        <p:grpSpPr>
          <a:xfrm>
            <a:off x="2490216" y="1248917"/>
            <a:ext cx="3698392" cy="1295400"/>
            <a:chOff x="2490216" y="1248917"/>
            <a:chExt cx="3698392" cy="1295400"/>
          </a:xfrm>
        </p:grpSpPr>
        <p:pic>
          <p:nvPicPr>
            <p:cNvPr id="208" name="Google Shape;208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490216" y="1248917"/>
              <a:ext cx="685800" cy="12954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" name="Google Shape;209;p7"/>
            <p:cNvSpPr/>
            <p:nvPr/>
          </p:nvSpPr>
          <p:spPr>
            <a:xfrm>
              <a:off x="3118383" y="1905380"/>
              <a:ext cx="3070225" cy="381000"/>
            </a:xfrm>
            <a:custGeom>
              <a:rect b="b" l="l" r="r" t="t"/>
              <a:pathLst>
                <a:path extrusionOk="0" h="381000" w="3070225">
                  <a:moveTo>
                    <a:pt x="3070199" y="0"/>
                  </a:moveTo>
                  <a:lnTo>
                    <a:pt x="1012799" y="0"/>
                  </a:lnTo>
                  <a:lnTo>
                    <a:pt x="1012799" y="63500"/>
                  </a:lnTo>
                  <a:lnTo>
                    <a:pt x="0" y="77787"/>
                  </a:lnTo>
                  <a:lnTo>
                    <a:pt x="1012799" y="158750"/>
                  </a:lnTo>
                  <a:lnTo>
                    <a:pt x="1012799" y="381000"/>
                  </a:lnTo>
                  <a:lnTo>
                    <a:pt x="3070199" y="381000"/>
                  </a:lnTo>
                  <a:lnTo>
                    <a:pt x="307019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7"/>
            <p:cNvSpPr/>
            <p:nvPr/>
          </p:nvSpPr>
          <p:spPr>
            <a:xfrm>
              <a:off x="3118383" y="1905380"/>
              <a:ext cx="3070225" cy="381000"/>
            </a:xfrm>
            <a:custGeom>
              <a:rect b="b" l="l" r="r" t="t"/>
              <a:pathLst>
                <a:path extrusionOk="0" h="381000" w="3070225">
                  <a:moveTo>
                    <a:pt x="1012799" y="0"/>
                  </a:moveTo>
                  <a:lnTo>
                    <a:pt x="1355699" y="0"/>
                  </a:lnTo>
                  <a:lnTo>
                    <a:pt x="1870049" y="0"/>
                  </a:lnTo>
                  <a:lnTo>
                    <a:pt x="3070199" y="0"/>
                  </a:lnTo>
                  <a:lnTo>
                    <a:pt x="3070199" y="63500"/>
                  </a:lnTo>
                  <a:lnTo>
                    <a:pt x="3070199" y="158750"/>
                  </a:lnTo>
                  <a:lnTo>
                    <a:pt x="3070199" y="381000"/>
                  </a:lnTo>
                  <a:lnTo>
                    <a:pt x="1870049" y="381000"/>
                  </a:lnTo>
                  <a:lnTo>
                    <a:pt x="1355699" y="381000"/>
                  </a:lnTo>
                  <a:lnTo>
                    <a:pt x="1012799" y="381000"/>
                  </a:lnTo>
                  <a:lnTo>
                    <a:pt x="1012799" y="158750"/>
                  </a:lnTo>
                  <a:lnTo>
                    <a:pt x="0" y="77787"/>
                  </a:lnTo>
                  <a:lnTo>
                    <a:pt x="1012799" y="63500"/>
                  </a:lnTo>
                  <a:lnTo>
                    <a:pt x="1012799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7"/>
          <p:cNvSpPr txBox="1"/>
          <p:nvPr/>
        </p:nvSpPr>
        <p:spPr>
          <a:xfrm>
            <a:off x="4209415" y="1930400"/>
            <a:ext cx="182372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Hóa chất chạy PCR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7"/>
          <p:cNvSpPr txBox="1"/>
          <p:nvPr/>
        </p:nvSpPr>
        <p:spPr>
          <a:xfrm>
            <a:off x="381381" y="1295780"/>
            <a:ext cx="838200" cy="38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20891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Mẫu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381381" y="1956180"/>
            <a:ext cx="1922780" cy="711200"/>
            <a:chOff x="381381" y="1956180"/>
            <a:chExt cx="1922780" cy="711200"/>
          </a:xfrm>
        </p:grpSpPr>
        <p:sp>
          <p:nvSpPr>
            <p:cNvPr id="214" name="Google Shape;214;p7"/>
            <p:cNvSpPr/>
            <p:nvPr/>
          </p:nvSpPr>
          <p:spPr>
            <a:xfrm>
              <a:off x="381381" y="1956180"/>
              <a:ext cx="1922780" cy="711200"/>
            </a:xfrm>
            <a:custGeom>
              <a:rect b="b" l="l" r="r" t="t"/>
              <a:pathLst>
                <a:path extrusionOk="0" h="711200" w="1922780">
                  <a:moveTo>
                    <a:pt x="1922462" y="0"/>
                  </a:moveTo>
                  <a:lnTo>
                    <a:pt x="838200" y="393700"/>
                  </a:lnTo>
                  <a:lnTo>
                    <a:pt x="838200" y="330200"/>
                  </a:lnTo>
                  <a:lnTo>
                    <a:pt x="0" y="330200"/>
                  </a:lnTo>
                  <a:lnTo>
                    <a:pt x="0" y="711200"/>
                  </a:lnTo>
                  <a:lnTo>
                    <a:pt x="838200" y="711200"/>
                  </a:lnTo>
                  <a:lnTo>
                    <a:pt x="838200" y="488950"/>
                  </a:lnTo>
                  <a:lnTo>
                    <a:pt x="19224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7"/>
            <p:cNvSpPr/>
            <p:nvPr/>
          </p:nvSpPr>
          <p:spPr>
            <a:xfrm>
              <a:off x="381381" y="1956180"/>
              <a:ext cx="1922780" cy="711200"/>
            </a:xfrm>
            <a:custGeom>
              <a:rect b="b" l="l" r="r" t="t"/>
              <a:pathLst>
                <a:path extrusionOk="0" h="711200" w="1922780">
                  <a:moveTo>
                    <a:pt x="0" y="330200"/>
                  </a:moveTo>
                  <a:lnTo>
                    <a:pt x="488950" y="330200"/>
                  </a:lnTo>
                  <a:lnTo>
                    <a:pt x="698500" y="330200"/>
                  </a:lnTo>
                  <a:lnTo>
                    <a:pt x="838200" y="330200"/>
                  </a:lnTo>
                  <a:lnTo>
                    <a:pt x="838200" y="393700"/>
                  </a:lnTo>
                  <a:lnTo>
                    <a:pt x="1922462" y="0"/>
                  </a:lnTo>
                  <a:lnTo>
                    <a:pt x="838200" y="488950"/>
                  </a:lnTo>
                  <a:lnTo>
                    <a:pt x="838200" y="711200"/>
                  </a:lnTo>
                  <a:lnTo>
                    <a:pt x="698500" y="711200"/>
                  </a:lnTo>
                  <a:lnTo>
                    <a:pt x="488950" y="711200"/>
                  </a:lnTo>
                  <a:lnTo>
                    <a:pt x="0" y="711200"/>
                  </a:lnTo>
                  <a:lnTo>
                    <a:pt x="0" y="488950"/>
                  </a:lnTo>
                  <a:lnTo>
                    <a:pt x="0" y="393700"/>
                  </a:lnTo>
                  <a:lnTo>
                    <a:pt x="0" y="330200"/>
                  </a:lnTo>
                  <a:close/>
                </a:path>
              </a:pathLst>
            </a:custGeom>
            <a:noFill/>
            <a:ln cap="flat" cmpd="sng" w="9525">
              <a:solidFill>
                <a:srgbClr val="0000CC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7"/>
          <p:cNvSpPr txBox="1"/>
          <p:nvPr/>
        </p:nvSpPr>
        <p:spPr>
          <a:xfrm>
            <a:off x="538861" y="2311400"/>
            <a:ext cx="521334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ADN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305181" y="3429380"/>
            <a:ext cx="1600200" cy="381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45075">
            <a:spAutoFit/>
          </a:bodyPr>
          <a:lstStyle/>
          <a:p>
            <a:pPr indent="0" lvl="0" marL="3448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Máy PCR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8" name="Google Shape;218;p7"/>
          <p:cNvGrpSpPr/>
          <p:nvPr/>
        </p:nvGrpSpPr>
        <p:grpSpPr>
          <a:xfrm>
            <a:off x="719142" y="1676400"/>
            <a:ext cx="6062658" cy="4495800"/>
            <a:chOff x="719142" y="1676400"/>
            <a:chExt cx="6062658" cy="4495800"/>
          </a:xfrm>
        </p:grpSpPr>
        <p:sp>
          <p:nvSpPr>
            <p:cNvPr id="219" name="Google Shape;219;p7"/>
            <p:cNvSpPr/>
            <p:nvPr/>
          </p:nvSpPr>
          <p:spPr>
            <a:xfrm>
              <a:off x="762000" y="1676400"/>
              <a:ext cx="0" cy="386080"/>
            </a:xfrm>
            <a:custGeom>
              <a:rect b="b" l="l" r="r" t="t"/>
              <a:pathLst>
                <a:path extrusionOk="0" h="386080" w="120000">
                  <a:moveTo>
                    <a:pt x="0" y="0"/>
                  </a:moveTo>
                  <a:lnTo>
                    <a:pt x="0" y="385762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7"/>
            <p:cNvSpPr/>
            <p:nvPr/>
          </p:nvSpPr>
          <p:spPr>
            <a:xfrm>
              <a:off x="719142" y="2047875"/>
              <a:ext cx="85725" cy="85725"/>
            </a:xfrm>
            <a:custGeom>
              <a:rect b="b" l="l" r="r" t="t"/>
              <a:pathLst>
                <a:path extrusionOk="0" h="85725" w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1" name="Google Shape;221;p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149601" y="4953000"/>
              <a:ext cx="1455420" cy="1219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" name="Google Shape;222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64202" y="3886200"/>
              <a:ext cx="2117598" cy="220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" name="Google Shape;223;p7"/>
            <p:cNvSpPr/>
            <p:nvPr/>
          </p:nvSpPr>
          <p:spPr>
            <a:xfrm>
              <a:off x="2811018" y="2552700"/>
              <a:ext cx="0" cy="157480"/>
            </a:xfrm>
            <a:custGeom>
              <a:rect b="b" l="l" r="r" t="t"/>
              <a:pathLst>
                <a:path extrusionOk="0" h="157480" w="120000">
                  <a:moveTo>
                    <a:pt x="0" y="0"/>
                  </a:moveTo>
                  <a:lnTo>
                    <a:pt x="0" y="157162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7"/>
            <p:cNvSpPr/>
            <p:nvPr/>
          </p:nvSpPr>
          <p:spPr>
            <a:xfrm>
              <a:off x="2768155" y="2695575"/>
              <a:ext cx="85725" cy="85725"/>
            </a:xfrm>
            <a:custGeom>
              <a:rect b="b" l="l" r="r" t="t"/>
              <a:pathLst>
                <a:path extrusionOk="0" h="85725" w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7"/>
            <p:cNvSpPr/>
            <p:nvPr/>
          </p:nvSpPr>
          <p:spPr>
            <a:xfrm>
              <a:off x="3749801" y="5257800"/>
              <a:ext cx="690880" cy="0"/>
            </a:xfrm>
            <a:custGeom>
              <a:rect b="b" l="l" r="r" t="t"/>
              <a:pathLst>
                <a:path extrusionOk="0" h="120000" w="690879">
                  <a:moveTo>
                    <a:pt x="0" y="0"/>
                  </a:moveTo>
                  <a:lnTo>
                    <a:pt x="690562" y="0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7"/>
            <p:cNvSpPr/>
            <p:nvPr/>
          </p:nvSpPr>
          <p:spPr>
            <a:xfrm>
              <a:off x="4426077" y="5214937"/>
              <a:ext cx="85725" cy="85725"/>
            </a:xfrm>
            <a:custGeom>
              <a:rect b="b" l="l" r="r" t="t"/>
              <a:pathLst>
                <a:path extrusionOk="0" h="85725" w="85725">
                  <a:moveTo>
                    <a:pt x="0" y="0"/>
                  </a:moveTo>
                  <a:lnTo>
                    <a:pt x="0" y="85725"/>
                  </a:lnTo>
                  <a:lnTo>
                    <a:pt x="85725" y="428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7"/>
            <p:cNvSpPr/>
            <p:nvPr/>
          </p:nvSpPr>
          <p:spPr>
            <a:xfrm>
              <a:off x="2833116" y="4610100"/>
              <a:ext cx="0" cy="157480"/>
            </a:xfrm>
            <a:custGeom>
              <a:rect b="b" l="l" r="r" t="t"/>
              <a:pathLst>
                <a:path extrusionOk="0" h="157479" w="120000">
                  <a:moveTo>
                    <a:pt x="0" y="0"/>
                  </a:moveTo>
                  <a:lnTo>
                    <a:pt x="0" y="157162"/>
                  </a:lnTo>
                </a:path>
              </a:pathLst>
            </a:custGeom>
            <a:noFill/>
            <a:ln cap="flat" cmpd="sng" w="2857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7"/>
            <p:cNvSpPr/>
            <p:nvPr/>
          </p:nvSpPr>
          <p:spPr>
            <a:xfrm>
              <a:off x="2790253" y="4752975"/>
              <a:ext cx="85725" cy="85725"/>
            </a:xfrm>
            <a:custGeom>
              <a:rect b="b" l="l" r="r" t="t"/>
              <a:pathLst>
                <a:path extrusionOk="0" h="85725" w="85725">
                  <a:moveTo>
                    <a:pt x="85725" y="0"/>
                  </a:moveTo>
                  <a:lnTo>
                    <a:pt x="0" y="0"/>
                  </a:lnTo>
                  <a:lnTo>
                    <a:pt x="42862" y="85725"/>
                  </a:lnTo>
                  <a:lnTo>
                    <a:pt x="85725" y="0"/>
                  </a:ln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29" name="Google Shape;229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149601" y="2828544"/>
              <a:ext cx="1431036" cy="1645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" name="Google Shape;230;p7"/>
            <p:cNvSpPr/>
            <p:nvPr/>
          </p:nvSpPr>
          <p:spPr>
            <a:xfrm>
              <a:off x="2144839" y="2823781"/>
              <a:ext cx="1440815" cy="1655445"/>
            </a:xfrm>
            <a:custGeom>
              <a:rect b="b" l="l" r="r" t="t"/>
              <a:pathLst>
                <a:path extrusionOk="0" h="1655445" w="1440814">
                  <a:moveTo>
                    <a:pt x="0" y="0"/>
                  </a:moveTo>
                  <a:lnTo>
                    <a:pt x="1440561" y="0"/>
                  </a:lnTo>
                  <a:lnTo>
                    <a:pt x="1440561" y="1655445"/>
                  </a:lnTo>
                  <a:lnTo>
                    <a:pt x="0" y="1655445"/>
                  </a:lnTo>
                  <a:lnTo>
                    <a:pt x="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A6A6A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7"/>
          <p:cNvSpPr txBox="1"/>
          <p:nvPr/>
        </p:nvSpPr>
        <p:spPr>
          <a:xfrm>
            <a:off x="305181" y="5562980"/>
            <a:ext cx="1676400" cy="4572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83175">
            <a:spAutoFit/>
          </a:bodyPr>
          <a:lstStyle/>
          <a:p>
            <a:pPr indent="0" lvl="0" marL="49720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Điện di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2" name="Google Shape;232;p7"/>
          <p:cNvSpPr txBox="1"/>
          <p:nvPr/>
        </p:nvSpPr>
        <p:spPr>
          <a:xfrm>
            <a:off x="6934581" y="5181980"/>
            <a:ext cx="1981200" cy="91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74625">
            <a:spAutoFit/>
          </a:bodyPr>
          <a:lstStyle/>
          <a:p>
            <a:pPr indent="-41275" lvl="0" marL="208915" marR="1606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21212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Ghi hình ảnh điện di và đọc kết quả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2025-06-20T02:35:11Z</dcterms:created>
  <dc:creator>TRANGKUTE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2022-12-29T00:00:00Z</vt:filetime>
  </property>
  <property fmtid="{D5CDD505-2E9C-101B-9397-08002B2CF9AE}" pid="3" name="Creator">
    <vt:lpwstr>Acrobat PDFMaker 21 for PowerPoint</vt:lpwstr>
  </property>
  <property fmtid="{D5CDD505-2E9C-101B-9397-08002B2CF9AE}" pid="4" name="LastSaved">
    <vt:filetime>2025-06-20T00:00:00Z</vt:filetime>
  </property>
  <property fmtid="{D5CDD505-2E9C-101B-9397-08002B2CF9AE}" pid="5" name="Producer">
    <vt:lpwstr>3-Heights(TM) PDF Security Shell 4.8.25.2 (http://www.pdf-tools.com)</vt:lpwstr>
  </property>
</Properties>
</file>